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87" r:id="rId2"/>
    <p:sldId id="271" r:id="rId3"/>
    <p:sldId id="266" r:id="rId4"/>
    <p:sldId id="275" r:id="rId5"/>
    <p:sldId id="277" r:id="rId6"/>
    <p:sldId id="278" r:id="rId7"/>
    <p:sldId id="292" r:id="rId8"/>
    <p:sldId id="291" r:id="rId9"/>
    <p:sldId id="285" r:id="rId10"/>
    <p:sldId id="280" r:id="rId11"/>
    <p:sldId id="281" r:id="rId12"/>
    <p:sldId id="282" r:id="rId13"/>
    <p:sldId id="290" r:id="rId14"/>
    <p:sldId id="286" r:id="rId15"/>
    <p:sldId id="283" r:id="rId16"/>
    <p:sldId id="273" r:id="rId17"/>
    <p:sldId id="288" r:id="rId18"/>
    <p:sldId id="289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329311-1A3E-4C13-81FF-AE3B09EAD124}">
          <p14:sldIdLst>
            <p14:sldId id="287"/>
            <p14:sldId id="271"/>
            <p14:sldId id="266"/>
            <p14:sldId id="275"/>
            <p14:sldId id="277"/>
            <p14:sldId id="278"/>
            <p14:sldId id="292"/>
            <p14:sldId id="291"/>
            <p14:sldId id="285"/>
            <p14:sldId id="280"/>
            <p14:sldId id="281"/>
            <p14:sldId id="282"/>
            <p14:sldId id="290"/>
            <p14:sldId id="286"/>
            <p14:sldId id="283"/>
            <p14:sldId id="273"/>
            <p14:sldId id="288"/>
            <p14:sldId id="289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67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0534C-F442-4BD6-BE59-8AB8966CF6F2}" type="doc">
      <dgm:prSet loTypeId="urn:microsoft.com/office/officeart/2005/8/layout/vList2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E3D176-D116-43A6-8184-50E713C8DFC9}" type="pres">
      <dgm:prSet presAssocID="{1F50534C-F442-4BD6-BE59-8AB8966CF6F2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26EC18D8-37B1-4B14-8F94-BC5341FFDAC7}" type="presOf" srcId="{1F50534C-F442-4BD6-BE59-8AB8966CF6F2}" destId="{C8E3D176-D116-43A6-8184-50E713C8DFC9}" srcOrd="0" destOrd="0" presId="urn:microsoft.com/office/officeart/2005/8/layout/vList2"/>
  </dgm:cxnLst>
  <dgm:bg>
    <a:blipFill dpi="0" rotWithShape="1">
      <a:blip xmlns:r="http://schemas.openxmlformats.org/officeDocument/2006/relationships" r:embed="rId1">
        <a:alphaModFix amt="69000"/>
      </a:blip>
      <a:srcRect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E04C2A-7345-43F3-A339-F8135D43D35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24B8CD0-E0F5-4D8E-87AE-464A0576DD0E}">
      <dgm:prSet phldrT="[Text]"/>
      <dgm:spPr>
        <a:xfrm>
          <a:off x="379439" y="864771"/>
          <a:ext cx="5312155" cy="501840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en-US" b="1" dirty="0">
              <a:latin typeface="Corbel" panose="020B0503020204020204"/>
              <a:ea typeface="+mn-ea"/>
              <a:cs typeface="+mn-cs"/>
            </a:rPr>
            <a:t>MEDIAPIPE</a:t>
          </a:r>
          <a:endParaRPr lang="en-IN" b="1" dirty="0">
            <a:latin typeface="Corbel" panose="020B0503020204020204"/>
            <a:ea typeface="+mn-ea"/>
            <a:cs typeface="+mn-cs"/>
          </a:endParaRPr>
        </a:p>
      </dgm:t>
    </dgm:pt>
    <dgm:pt modelId="{8D72982E-113F-46D2-8702-08A06710BC44}" type="parTrans" cxnId="{20D18CCD-806A-4376-A5F6-3884B4F87EAB}">
      <dgm:prSet/>
      <dgm:spPr/>
      <dgm:t>
        <a:bodyPr/>
        <a:lstStyle/>
        <a:p>
          <a:endParaRPr lang="en-IN"/>
        </a:p>
      </dgm:t>
    </dgm:pt>
    <dgm:pt modelId="{F842DDC6-A3C7-4F28-A3DC-F1A54D07C2C1}" type="sibTrans" cxnId="{20D18CCD-806A-4376-A5F6-3884B4F87EAB}">
      <dgm:prSet/>
      <dgm:spPr/>
      <dgm:t>
        <a:bodyPr/>
        <a:lstStyle/>
        <a:p>
          <a:endParaRPr lang="en-IN"/>
        </a:p>
      </dgm:t>
    </dgm:pt>
    <dgm:pt modelId="{24B0FAFD-C0E4-4C24-BE60-8242B08C762E}">
      <dgm:prSet phldrT="[Text]"/>
      <dgm:spPr>
        <a:xfrm>
          <a:off x="379439" y="3178132"/>
          <a:ext cx="5312155" cy="501840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en-US" b="1" dirty="0">
              <a:latin typeface="Corbel" panose="020B0503020204020204"/>
              <a:ea typeface="+mn-ea"/>
              <a:cs typeface="+mn-cs"/>
            </a:rPr>
            <a:t>CSS</a:t>
          </a:r>
          <a:endParaRPr lang="en-IN" b="1" dirty="0">
            <a:latin typeface="Corbel" panose="020B0503020204020204"/>
            <a:ea typeface="+mn-ea"/>
            <a:cs typeface="+mn-cs"/>
          </a:endParaRPr>
        </a:p>
      </dgm:t>
    </dgm:pt>
    <dgm:pt modelId="{D197284D-2B82-431A-800D-F6E0C1B4E3DB}" type="parTrans" cxnId="{7B43CB6A-1A2E-4560-99FA-79D28EE3B2AB}">
      <dgm:prSet/>
      <dgm:spPr/>
      <dgm:t>
        <a:bodyPr/>
        <a:lstStyle/>
        <a:p>
          <a:endParaRPr lang="en-IN"/>
        </a:p>
      </dgm:t>
    </dgm:pt>
    <dgm:pt modelId="{52022E7B-2178-4F4C-98E4-2E48E413465B}" type="sibTrans" cxnId="{7B43CB6A-1A2E-4560-99FA-79D28EE3B2AB}">
      <dgm:prSet/>
      <dgm:spPr/>
      <dgm:t>
        <a:bodyPr/>
        <a:lstStyle/>
        <a:p>
          <a:endParaRPr lang="en-IN"/>
        </a:p>
      </dgm:t>
    </dgm:pt>
    <dgm:pt modelId="{E1F00322-F49F-4864-BA22-B283CE0F3AC2}">
      <dgm:prSet phldrT="[Text]"/>
      <dgm:spPr>
        <a:xfrm>
          <a:off x="379439" y="2407011"/>
          <a:ext cx="5312155" cy="501840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en-US" b="1">
              <a:latin typeface="Corbel" panose="020B0503020204020204"/>
              <a:ea typeface="+mn-ea"/>
              <a:cs typeface="+mn-cs"/>
            </a:rPr>
            <a:t>HTML</a:t>
          </a:r>
          <a:endParaRPr lang="en-IN" b="1" dirty="0">
            <a:latin typeface="Corbel" panose="020B0503020204020204"/>
            <a:ea typeface="+mn-ea"/>
            <a:cs typeface="+mn-cs"/>
          </a:endParaRPr>
        </a:p>
      </dgm:t>
    </dgm:pt>
    <dgm:pt modelId="{EA324297-0565-4C87-BEB9-946557F49692}" type="parTrans" cxnId="{E3350DC9-AF0A-43C7-A9A0-9359E7EF2CFA}">
      <dgm:prSet/>
      <dgm:spPr/>
      <dgm:t>
        <a:bodyPr/>
        <a:lstStyle/>
        <a:p>
          <a:endParaRPr lang="en-IN"/>
        </a:p>
      </dgm:t>
    </dgm:pt>
    <dgm:pt modelId="{76E32CF1-83ED-4E66-868A-0B97BEB6D73D}" type="sibTrans" cxnId="{E3350DC9-AF0A-43C7-A9A0-9359E7EF2CFA}">
      <dgm:prSet/>
      <dgm:spPr/>
      <dgm:t>
        <a:bodyPr/>
        <a:lstStyle/>
        <a:p>
          <a:endParaRPr lang="en-IN"/>
        </a:p>
      </dgm:t>
    </dgm:pt>
    <dgm:pt modelId="{97167456-9DB8-42E6-9916-44BDC20E56A4}">
      <dgm:prSet phldrT="[Text]"/>
      <dgm:spPr>
        <a:xfrm>
          <a:off x="379439" y="93651"/>
          <a:ext cx="5312155" cy="501840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en-US" b="1" dirty="0">
              <a:latin typeface="Corbel" panose="020B0503020204020204"/>
              <a:ea typeface="+mn-ea"/>
              <a:cs typeface="+mn-cs"/>
            </a:rPr>
            <a:t>PYTHON</a:t>
          </a:r>
          <a:endParaRPr lang="en-IN" b="1" dirty="0">
            <a:latin typeface="Corbel" panose="020B0503020204020204"/>
            <a:ea typeface="+mn-ea"/>
            <a:cs typeface="+mn-cs"/>
          </a:endParaRPr>
        </a:p>
      </dgm:t>
    </dgm:pt>
    <dgm:pt modelId="{2B7F060F-1DD4-488B-90E9-A9C2A3ADBE49}" type="parTrans" cxnId="{832998E8-36FA-4D91-9507-138E200D666F}">
      <dgm:prSet/>
      <dgm:spPr/>
      <dgm:t>
        <a:bodyPr/>
        <a:lstStyle/>
        <a:p>
          <a:endParaRPr lang="en-IN"/>
        </a:p>
      </dgm:t>
    </dgm:pt>
    <dgm:pt modelId="{ABCF485B-C6B3-4EC6-85C8-78F8BF78FF4E}" type="sibTrans" cxnId="{832998E8-36FA-4D91-9507-138E200D666F}">
      <dgm:prSet/>
      <dgm:spPr/>
      <dgm:t>
        <a:bodyPr/>
        <a:lstStyle/>
        <a:p>
          <a:endParaRPr lang="en-IN"/>
        </a:p>
      </dgm:t>
    </dgm:pt>
    <dgm:pt modelId="{6FC7C8C3-062C-4F5B-9E7A-4576FCCBB025}">
      <dgm:prSet phldrT="[Text]"/>
      <dgm:spPr>
        <a:xfrm>
          <a:off x="379439" y="93651"/>
          <a:ext cx="5312155" cy="501840"/>
        </a:xfrm>
      </dgm:spPr>
      <dgm:t>
        <a:bodyPr/>
        <a:lstStyle/>
        <a:p>
          <a:pPr>
            <a:buNone/>
          </a:pPr>
          <a:r>
            <a:rPr lang="en-IN" b="1" dirty="0">
              <a:latin typeface="Corbel" panose="020B0503020204020204"/>
              <a:ea typeface="+mn-ea"/>
              <a:cs typeface="+mn-cs"/>
            </a:rPr>
            <a:t>DJANGO</a:t>
          </a:r>
        </a:p>
      </dgm:t>
    </dgm:pt>
    <dgm:pt modelId="{5065E9A5-8C41-4440-9DC8-2B0924F22866}" type="parTrans" cxnId="{A012ED13-E0BE-45C4-8906-C91E57C223ED}">
      <dgm:prSet/>
      <dgm:spPr/>
      <dgm:t>
        <a:bodyPr/>
        <a:lstStyle/>
        <a:p>
          <a:endParaRPr lang="en-US"/>
        </a:p>
      </dgm:t>
    </dgm:pt>
    <dgm:pt modelId="{8F8F28EE-F3F9-46C6-9D2C-97AC895B90E1}" type="sibTrans" cxnId="{A012ED13-E0BE-45C4-8906-C91E57C223ED}">
      <dgm:prSet/>
      <dgm:spPr/>
      <dgm:t>
        <a:bodyPr/>
        <a:lstStyle/>
        <a:p>
          <a:endParaRPr lang="en-US"/>
        </a:p>
      </dgm:t>
    </dgm:pt>
    <dgm:pt modelId="{5E85BE23-9D00-4A30-AC9D-E0B7FF4FF180}">
      <dgm:prSet phldrT="[Text]"/>
      <dgm:spPr>
        <a:xfrm>
          <a:off x="379439" y="1635891"/>
          <a:ext cx="5312155" cy="501840"/>
        </a:xfrm>
      </dgm:spPr>
      <dgm:t>
        <a:bodyPr/>
        <a:lstStyle/>
        <a:p>
          <a:pPr>
            <a:buNone/>
          </a:pPr>
          <a:r>
            <a:rPr lang="en-IN" b="1" dirty="0">
              <a:latin typeface="Corbel" panose="020B0503020204020204"/>
              <a:ea typeface="+mn-ea"/>
              <a:cs typeface="+mn-cs"/>
            </a:rPr>
            <a:t>SQLITE</a:t>
          </a:r>
        </a:p>
      </dgm:t>
    </dgm:pt>
    <dgm:pt modelId="{225A3D6A-3FF3-486A-8B63-5653841C1C90}" type="parTrans" cxnId="{3E6D06BD-B533-4431-A2C1-8B1CB63D0F94}">
      <dgm:prSet/>
      <dgm:spPr/>
      <dgm:t>
        <a:bodyPr/>
        <a:lstStyle/>
        <a:p>
          <a:endParaRPr lang="en-IN"/>
        </a:p>
      </dgm:t>
    </dgm:pt>
    <dgm:pt modelId="{4F574AE4-8698-470E-AF4C-4162FE33DA15}" type="sibTrans" cxnId="{3E6D06BD-B533-4431-A2C1-8B1CB63D0F94}">
      <dgm:prSet/>
      <dgm:spPr/>
      <dgm:t>
        <a:bodyPr/>
        <a:lstStyle/>
        <a:p>
          <a:endParaRPr lang="en-IN"/>
        </a:p>
      </dgm:t>
    </dgm:pt>
    <dgm:pt modelId="{6F2DA585-AF33-45F1-A2D6-624520CB6BF5}">
      <dgm:prSet phldrT="[Text]"/>
      <dgm:spPr>
        <a:xfrm>
          <a:off x="379439" y="1635891"/>
          <a:ext cx="5312155" cy="501840"/>
        </a:xfrm>
      </dgm:spPr>
      <dgm:t>
        <a:bodyPr/>
        <a:lstStyle/>
        <a:p>
          <a:pPr>
            <a:buNone/>
          </a:pPr>
          <a:r>
            <a:rPr lang="en-IN" b="1" dirty="0">
              <a:latin typeface="Corbel" panose="020B0503020204020204"/>
              <a:ea typeface="+mn-ea"/>
              <a:cs typeface="+mn-cs"/>
            </a:rPr>
            <a:t>OPENCV</a:t>
          </a:r>
        </a:p>
      </dgm:t>
    </dgm:pt>
    <dgm:pt modelId="{95B79D30-49EC-4F93-B04D-26C00C9BB069}" type="parTrans" cxnId="{52C82768-6235-4BEF-B7DD-CB5DA40DE95D}">
      <dgm:prSet/>
      <dgm:spPr/>
      <dgm:t>
        <a:bodyPr/>
        <a:lstStyle/>
        <a:p>
          <a:endParaRPr lang="en-IN"/>
        </a:p>
      </dgm:t>
    </dgm:pt>
    <dgm:pt modelId="{25675A91-F275-4CBB-B237-4393C7968A91}" type="sibTrans" cxnId="{52C82768-6235-4BEF-B7DD-CB5DA40DE95D}">
      <dgm:prSet/>
      <dgm:spPr/>
      <dgm:t>
        <a:bodyPr/>
        <a:lstStyle/>
        <a:p>
          <a:endParaRPr lang="en-IN"/>
        </a:p>
      </dgm:t>
    </dgm:pt>
    <dgm:pt modelId="{36E3F20F-4D5F-45D4-8061-C30393EAABF3}" type="pres">
      <dgm:prSet presAssocID="{81E04C2A-7345-43F3-A339-F8135D43D35D}" presName="linear" presStyleCnt="0">
        <dgm:presLayoutVars>
          <dgm:dir/>
          <dgm:animLvl val="lvl"/>
          <dgm:resizeHandles val="exact"/>
        </dgm:presLayoutVars>
      </dgm:prSet>
      <dgm:spPr/>
    </dgm:pt>
    <dgm:pt modelId="{AF45C3BE-1F45-4AE9-8848-336B1EB098FE}" type="pres">
      <dgm:prSet presAssocID="{97167456-9DB8-42E6-9916-44BDC20E56A4}" presName="parentLin" presStyleCnt="0"/>
      <dgm:spPr/>
    </dgm:pt>
    <dgm:pt modelId="{EA00AB4D-3DC4-43B2-8F70-99DD503D5202}" type="pres">
      <dgm:prSet presAssocID="{97167456-9DB8-42E6-9916-44BDC20E56A4}" presName="parentLeftMargin" presStyleLbl="node1" presStyleIdx="0" presStyleCnt="7"/>
      <dgm:spPr/>
    </dgm:pt>
    <dgm:pt modelId="{6969448E-96E1-4CAA-A774-B82D221211A7}" type="pres">
      <dgm:prSet presAssocID="{97167456-9DB8-42E6-9916-44BDC20E56A4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12AFF34-9EDA-4607-8932-8E12C68692B0}" type="pres">
      <dgm:prSet presAssocID="{97167456-9DB8-42E6-9916-44BDC20E56A4}" presName="negativeSpace" presStyleCnt="0"/>
      <dgm:spPr/>
    </dgm:pt>
    <dgm:pt modelId="{7A357CA2-41C4-4304-8901-06359FBE40A6}" type="pres">
      <dgm:prSet presAssocID="{97167456-9DB8-42E6-9916-44BDC20E56A4}" presName="childText" presStyleLbl="conFgAcc1" presStyleIdx="0" presStyleCnt="7">
        <dgm:presLayoutVars>
          <dgm:bulletEnabled val="1"/>
        </dgm:presLayoutVars>
      </dgm:prSet>
      <dgm:spPr>
        <a:xfrm>
          <a:off x="0" y="344571"/>
          <a:ext cx="7588794" cy="428400"/>
        </a:xfrm>
        <a:prstGeom prst="rect">
          <a:avLst/>
        </a:prstGeom>
      </dgm:spPr>
    </dgm:pt>
    <dgm:pt modelId="{09C81BDB-4884-4C74-A837-192AB9986E7D}" type="pres">
      <dgm:prSet presAssocID="{ABCF485B-C6B3-4EC6-85C8-78F8BF78FF4E}" presName="spaceBetweenRectangles" presStyleCnt="0"/>
      <dgm:spPr/>
    </dgm:pt>
    <dgm:pt modelId="{2BA83207-5B84-4196-88CA-9EBEF68B7E1F}" type="pres">
      <dgm:prSet presAssocID="{6FC7C8C3-062C-4F5B-9E7A-4576FCCBB025}" presName="parentLin" presStyleCnt="0"/>
      <dgm:spPr/>
    </dgm:pt>
    <dgm:pt modelId="{F05F1D95-540A-4834-91E3-F4C7367AF966}" type="pres">
      <dgm:prSet presAssocID="{6FC7C8C3-062C-4F5B-9E7A-4576FCCBB025}" presName="parentLeftMargin" presStyleLbl="node1" presStyleIdx="0" presStyleCnt="7"/>
      <dgm:spPr>
        <a:prstGeom prst="roundRect">
          <a:avLst/>
        </a:prstGeom>
      </dgm:spPr>
    </dgm:pt>
    <dgm:pt modelId="{635E4459-7D32-40C0-ACDC-E7CA65FC0C80}" type="pres">
      <dgm:prSet presAssocID="{6FC7C8C3-062C-4F5B-9E7A-4576FCCBB02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E86D3BD-468D-46DA-A687-0EDBAB53E3CF}" type="pres">
      <dgm:prSet presAssocID="{6FC7C8C3-062C-4F5B-9E7A-4576FCCBB025}" presName="negativeSpace" presStyleCnt="0"/>
      <dgm:spPr/>
    </dgm:pt>
    <dgm:pt modelId="{74FFB29F-5DDE-44E9-B732-442E8630C486}" type="pres">
      <dgm:prSet presAssocID="{6FC7C8C3-062C-4F5B-9E7A-4576FCCBB025}" presName="childText" presStyleLbl="conFgAcc1" presStyleIdx="1" presStyleCnt="7">
        <dgm:presLayoutVars>
          <dgm:bulletEnabled val="1"/>
        </dgm:presLayoutVars>
      </dgm:prSet>
      <dgm:spPr/>
    </dgm:pt>
    <dgm:pt modelId="{6606B9A4-9805-4A87-B365-E41F5A41B153}" type="pres">
      <dgm:prSet presAssocID="{8F8F28EE-F3F9-46C6-9D2C-97AC895B90E1}" presName="spaceBetweenRectangles" presStyleCnt="0"/>
      <dgm:spPr/>
    </dgm:pt>
    <dgm:pt modelId="{A3D2048E-6087-4725-8525-26348B7856B4}" type="pres">
      <dgm:prSet presAssocID="{324B8CD0-E0F5-4D8E-87AE-464A0576DD0E}" presName="parentLin" presStyleCnt="0"/>
      <dgm:spPr/>
    </dgm:pt>
    <dgm:pt modelId="{CF7066E4-5E5A-4C5E-B7E4-75F04508D163}" type="pres">
      <dgm:prSet presAssocID="{324B8CD0-E0F5-4D8E-87AE-464A0576DD0E}" presName="parentLeftMargin" presStyleLbl="node1" presStyleIdx="1" presStyleCnt="7"/>
      <dgm:spPr/>
    </dgm:pt>
    <dgm:pt modelId="{F24C8125-12F9-461F-9DFE-45F9AE143730}" type="pres">
      <dgm:prSet presAssocID="{324B8CD0-E0F5-4D8E-87AE-464A0576DD0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5148BD6-E09F-49ED-846A-5C99B0AEEB57}" type="pres">
      <dgm:prSet presAssocID="{324B8CD0-E0F5-4D8E-87AE-464A0576DD0E}" presName="negativeSpace" presStyleCnt="0"/>
      <dgm:spPr/>
    </dgm:pt>
    <dgm:pt modelId="{F7F6AF94-91D4-4593-B020-CAEB429CC897}" type="pres">
      <dgm:prSet presAssocID="{324B8CD0-E0F5-4D8E-87AE-464A0576DD0E}" presName="childText" presStyleLbl="conFgAcc1" presStyleIdx="2" presStyleCnt="7">
        <dgm:presLayoutVars>
          <dgm:bulletEnabled val="1"/>
        </dgm:presLayoutVars>
      </dgm:prSet>
      <dgm:spPr>
        <a:xfrm>
          <a:off x="0" y="1115691"/>
          <a:ext cx="7588794" cy="428400"/>
        </a:xfrm>
        <a:prstGeom prst="rect">
          <a:avLst/>
        </a:prstGeom>
      </dgm:spPr>
    </dgm:pt>
    <dgm:pt modelId="{366BF8D0-E854-4C3F-BC82-89CAFB1C3C23}" type="pres">
      <dgm:prSet presAssocID="{F842DDC6-A3C7-4F28-A3DC-F1A54D07C2C1}" presName="spaceBetweenRectangles" presStyleCnt="0"/>
      <dgm:spPr/>
    </dgm:pt>
    <dgm:pt modelId="{5A05BC55-EE9C-4F15-B69C-2357902D9B80}" type="pres">
      <dgm:prSet presAssocID="{6F2DA585-AF33-45F1-A2D6-624520CB6BF5}" presName="parentLin" presStyleCnt="0"/>
      <dgm:spPr/>
    </dgm:pt>
    <dgm:pt modelId="{80ECDCDC-0A4C-490C-9584-95E5220D56F6}" type="pres">
      <dgm:prSet presAssocID="{6F2DA585-AF33-45F1-A2D6-624520CB6BF5}" presName="parentLeftMargin" presStyleLbl="node1" presStyleIdx="2" presStyleCnt="7"/>
      <dgm:spPr/>
    </dgm:pt>
    <dgm:pt modelId="{B937F06C-88E2-42C5-B1FD-FC4133471726}" type="pres">
      <dgm:prSet presAssocID="{6F2DA585-AF33-45F1-A2D6-624520CB6BF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383FC11-B2AB-43FB-A663-093C78D62508}" type="pres">
      <dgm:prSet presAssocID="{6F2DA585-AF33-45F1-A2D6-624520CB6BF5}" presName="negativeSpace" presStyleCnt="0"/>
      <dgm:spPr/>
    </dgm:pt>
    <dgm:pt modelId="{CE6F8FD0-239C-451E-B1D9-B7C55F7B1779}" type="pres">
      <dgm:prSet presAssocID="{6F2DA585-AF33-45F1-A2D6-624520CB6BF5}" presName="childText" presStyleLbl="conFgAcc1" presStyleIdx="3" presStyleCnt="7">
        <dgm:presLayoutVars>
          <dgm:bulletEnabled val="1"/>
        </dgm:presLayoutVars>
      </dgm:prSet>
      <dgm:spPr/>
    </dgm:pt>
    <dgm:pt modelId="{F01F2FFD-47C0-46D6-A5F5-62174322AC64}" type="pres">
      <dgm:prSet presAssocID="{25675A91-F275-4CBB-B237-4393C7968A91}" presName="spaceBetweenRectangles" presStyleCnt="0"/>
      <dgm:spPr/>
    </dgm:pt>
    <dgm:pt modelId="{E1EAA2D7-8F31-4166-8EC1-2F6DA5307FF5}" type="pres">
      <dgm:prSet presAssocID="{5E85BE23-9D00-4A30-AC9D-E0B7FF4FF180}" presName="parentLin" presStyleCnt="0"/>
      <dgm:spPr/>
    </dgm:pt>
    <dgm:pt modelId="{2B9099F1-D690-4798-A320-CA97D6910B5A}" type="pres">
      <dgm:prSet presAssocID="{5E85BE23-9D00-4A30-AC9D-E0B7FF4FF180}" presName="parentLeftMargin" presStyleLbl="node1" presStyleIdx="3" presStyleCnt="7"/>
      <dgm:spPr>
        <a:prstGeom prst="roundRect">
          <a:avLst/>
        </a:prstGeom>
      </dgm:spPr>
    </dgm:pt>
    <dgm:pt modelId="{EB7959BB-8082-4B2C-B0E1-7941A1972DB4}" type="pres">
      <dgm:prSet presAssocID="{5E85BE23-9D00-4A30-AC9D-E0B7FF4FF18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C027AD5-B9A3-4DF6-BA81-791F59C03DA1}" type="pres">
      <dgm:prSet presAssocID="{5E85BE23-9D00-4A30-AC9D-E0B7FF4FF180}" presName="negativeSpace" presStyleCnt="0"/>
      <dgm:spPr/>
    </dgm:pt>
    <dgm:pt modelId="{7B94D4E4-43BA-439E-8C57-3DAC5F3D438D}" type="pres">
      <dgm:prSet presAssocID="{5E85BE23-9D00-4A30-AC9D-E0B7FF4FF180}" presName="childText" presStyleLbl="conFgAcc1" presStyleIdx="4" presStyleCnt="7">
        <dgm:presLayoutVars>
          <dgm:bulletEnabled val="1"/>
        </dgm:presLayoutVars>
      </dgm:prSet>
      <dgm:spPr/>
    </dgm:pt>
    <dgm:pt modelId="{E7B34BB2-C2D6-4855-815F-EB57C7A1DC06}" type="pres">
      <dgm:prSet presAssocID="{4F574AE4-8698-470E-AF4C-4162FE33DA15}" presName="spaceBetweenRectangles" presStyleCnt="0"/>
      <dgm:spPr/>
    </dgm:pt>
    <dgm:pt modelId="{EA710D81-DF02-46EA-ABB5-3ABBC640D7D2}" type="pres">
      <dgm:prSet presAssocID="{E1F00322-F49F-4864-BA22-B283CE0F3AC2}" presName="parentLin" presStyleCnt="0"/>
      <dgm:spPr/>
    </dgm:pt>
    <dgm:pt modelId="{B942029E-C475-4778-BD64-F52B4BA65518}" type="pres">
      <dgm:prSet presAssocID="{E1F00322-F49F-4864-BA22-B283CE0F3AC2}" presName="parentLeftMargin" presStyleLbl="node1" presStyleIdx="4" presStyleCnt="7"/>
      <dgm:spPr/>
    </dgm:pt>
    <dgm:pt modelId="{DF53C2CF-BA1A-4C8B-A334-8CADAD04C5F9}" type="pres">
      <dgm:prSet presAssocID="{E1F00322-F49F-4864-BA22-B283CE0F3AC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CB87DCD-03F8-4C84-B11D-AC76AA7625E6}" type="pres">
      <dgm:prSet presAssocID="{E1F00322-F49F-4864-BA22-B283CE0F3AC2}" presName="negativeSpace" presStyleCnt="0"/>
      <dgm:spPr/>
    </dgm:pt>
    <dgm:pt modelId="{966EC1A8-B3C7-44D8-BDCE-08BCAD955CAF}" type="pres">
      <dgm:prSet presAssocID="{E1F00322-F49F-4864-BA22-B283CE0F3AC2}" presName="childText" presStyleLbl="conFgAcc1" presStyleIdx="5" presStyleCnt="7">
        <dgm:presLayoutVars>
          <dgm:bulletEnabled val="1"/>
        </dgm:presLayoutVars>
      </dgm:prSet>
      <dgm:spPr>
        <a:xfrm>
          <a:off x="0" y="2657931"/>
          <a:ext cx="7588794" cy="428400"/>
        </a:xfrm>
        <a:prstGeom prst="rect">
          <a:avLst/>
        </a:prstGeom>
      </dgm:spPr>
    </dgm:pt>
    <dgm:pt modelId="{0BDFE815-8C7C-43FC-A1F3-D13F69DC3264}" type="pres">
      <dgm:prSet presAssocID="{76E32CF1-83ED-4E66-868A-0B97BEB6D73D}" presName="spaceBetweenRectangles" presStyleCnt="0"/>
      <dgm:spPr/>
    </dgm:pt>
    <dgm:pt modelId="{5EA23A45-8165-41C1-93F1-1F6E8D9E1433}" type="pres">
      <dgm:prSet presAssocID="{24B0FAFD-C0E4-4C24-BE60-8242B08C762E}" presName="parentLin" presStyleCnt="0"/>
      <dgm:spPr/>
    </dgm:pt>
    <dgm:pt modelId="{21A16AD3-4B5B-4E44-8863-FDDA3CDED74D}" type="pres">
      <dgm:prSet presAssocID="{24B0FAFD-C0E4-4C24-BE60-8242B08C762E}" presName="parentLeftMargin" presStyleLbl="node1" presStyleIdx="5" presStyleCnt="7"/>
      <dgm:spPr/>
    </dgm:pt>
    <dgm:pt modelId="{8F658DD6-89CB-4EC2-AFAA-DE36946FE839}" type="pres">
      <dgm:prSet presAssocID="{24B0FAFD-C0E4-4C24-BE60-8242B08C762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97ECC617-5A96-40B1-AC1A-E6B527832BF1}" type="pres">
      <dgm:prSet presAssocID="{24B0FAFD-C0E4-4C24-BE60-8242B08C762E}" presName="negativeSpace" presStyleCnt="0"/>
      <dgm:spPr/>
    </dgm:pt>
    <dgm:pt modelId="{AB2F0E93-5FDD-4C9D-8504-3685509B8C15}" type="pres">
      <dgm:prSet presAssocID="{24B0FAFD-C0E4-4C24-BE60-8242B08C762E}" presName="childText" presStyleLbl="conFgAcc1" presStyleIdx="6" presStyleCnt="7">
        <dgm:presLayoutVars>
          <dgm:bulletEnabled val="1"/>
        </dgm:presLayoutVars>
      </dgm:prSet>
      <dgm:spPr>
        <a:xfrm>
          <a:off x="0" y="3429052"/>
          <a:ext cx="7588794" cy="428400"/>
        </a:xfrm>
        <a:prstGeom prst="rect">
          <a:avLst/>
        </a:prstGeom>
      </dgm:spPr>
    </dgm:pt>
  </dgm:ptLst>
  <dgm:cxnLst>
    <dgm:cxn modelId="{D1668B03-D01B-4B7F-8294-725ED4C4E2CD}" type="presOf" srcId="{324B8CD0-E0F5-4D8E-87AE-464A0576DD0E}" destId="{F24C8125-12F9-461F-9DFE-45F9AE143730}" srcOrd="1" destOrd="0" presId="urn:microsoft.com/office/officeart/2005/8/layout/list1"/>
    <dgm:cxn modelId="{DA12BC05-03C5-4111-9E75-A6A2E6865479}" type="presOf" srcId="{6F2DA585-AF33-45F1-A2D6-624520CB6BF5}" destId="{B937F06C-88E2-42C5-B1FD-FC4133471726}" srcOrd="1" destOrd="0" presId="urn:microsoft.com/office/officeart/2005/8/layout/list1"/>
    <dgm:cxn modelId="{A012ED13-E0BE-45C4-8906-C91E57C223ED}" srcId="{81E04C2A-7345-43F3-A339-F8135D43D35D}" destId="{6FC7C8C3-062C-4F5B-9E7A-4576FCCBB025}" srcOrd="1" destOrd="0" parTransId="{5065E9A5-8C41-4440-9DC8-2B0924F22866}" sibTransId="{8F8F28EE-F3F9-46C6-9D2C-97AC895B90E1}"/>
    <dgm:cxn modelId="{8318C91F-6298-4185-A4B2-528A8CF4A415}" type="presOf" srcId="{24B0FAFD-C0E4-4C24-BE60-8242B08C762E}" destId="{8F658DD6-89CB-4EC2-AFAA-DE36946FE839}" srcOrd="1" destOrd="0" presId="urn:microsoft.com/office/officeart/2005/8/layout/list1"/>
    <dgm:cxn modelId="{0A452828-A79F-45FB-851F-BAB269CE9F5E}" type="presOf" srcId="{324B8CD0-E0F5-4D8E-87AE-464A0576DD0E}" destId="{CF7066E4-5E5A-4C5E-B7E4-75F04508D163}" srcOrd="0" destOrd="0" presId="urn:microsoft.com/office/officeart/2005/8/layout/list1"/>
    <dgm:cxn modelId="{910B422A-B5D8-4306-BDB8-D599490B97F1}" type="presOf" srcId="{97167456-9DB8-42E6-9916-44BDC20E56A4}" destId="{6969448E-96E1-4CAA-A774-B82D221211A7}" srcOrd="1" destOrd="0" presId="urn:microsoft.com/office/officeart/2005/8/layout/list1"/>
    <dgm:cxn modelId="{7EFF335D-FB63-4AFA-B2E9-353A21397813}" type="presOf" srcId="{81E04C2A-7345-43F3-A339-F8135D43D35D}" destId="{36E3F20F-4D5F-45D4-8061-C30393EAABF3}" srcOrd="0" destOrd="0" presId="urn:microsoft.com/office/officeart/2005/8/layout/list1"/>
    <dgm:cxn modelId="{52C82768-6235-4BEF-B7DD-CB5DA40DE95D}" srcId="{81E04C2A-7345-43F3-A339-F8135D43D35D}" destId="{6F2DA585-AF33-45F1-A2D6-624520CB6BF5}" srcOrd="3" destOrd="0" parTransId="{95B79D30-49EC-4F93-B04D-26C00C9BB069}" sibTransId="{25675A91-F275-4CBB-B237-4393C7968A91}"/>
    <dgm:cxn modelId="{7B43CB6A-1A2E-4560-99FA-79D28EE3B2AB}" srcId="{81E04C2A-7345-43F3-A339-F8135D43D35D}" destId="{24B0FAFD-C0E4-4C24-BE60-8242B08C762E}" srcOrd="6" destOrd="0" parTransId="{D197284D-2B82-431A-800D-F6E0C1B4E3DB}" sibTransId="{52022E7B-2178-4F4C-98E4-2E48E413465B}"/>
    <dgm:cxn modelId="{E5FD937B-485C-4D92-885E-7445F6A3C2A1}" type="presOf" srcId="{E1F00322-F49F-4864-BA22-B283CE0F3AC2}" destId="{B942029E-C475-4778-BD64-F52B4BA65518}" srcOrd="0" destOrd="0" presId="urn:microsoft.com/office/officeart/2005/8/layout/list1"/>
    <dgm:cxn modelId="{E15BDB8B-0DD8-4EF6-9458-034B125B7DCB}" type="presOf" srcId="{97167456-9DB8-42E6-9916-44BDC20E56A4}" destId="{EA00AB4D-3DC4-43B2-8F70-99DD503D5202}" srcOrd="0" destOrd="0" presId="urn:microsoft.com/office/officeart/2005/8/layout/list1"/>
    <dgm:cxn modelId="{D412DB8F-D7D1-43F7-B54B-139E97B512C4}" type="presOf" srcId="{6FC7C8C3-062C-4F5B-9E7A-4576FCCBB025}" destId="{635E4459-7D32-40C0-ACDC-E7CA65FC0C80}" srcOrd="1" destOrd="0" presId="urn:microsoft.com/office/officeart/2005/8/layout/list1"/>
    <dgm:cxn modelId="{DCE00C9A-BC06-4B74-8B79-57FCCC389D20}" type="presOf" srcId="{E1F00322-F49F-4864-BA22-B283CE0F3AC2}" destId="{DF53C2CF-BA1A-4C8B-A334-8CADAD04C5F9}" srcOrd="1" destOrd="0" presId="urn:microsoft.com/office/officeart/2005/8/layout/list1"/>
    <dgm:cxn modelId="{9246CEA7-3F0E-4C9B-A16B-55806B5CDE34}" type="presOf" srcId="{6F2DA585-AF33-45F1-A2D6-624520CB6BF5}" destId="{80ECDCDC-0A4C-490C-9584-95E5220D56F6}" srcOrd="0" destOrd="0" presId="urn:microsoft.com/office/officeart/2005/8/layout/list1"/>
    <dgm:cxn modelId="{FC3D1BAB-8B48-4D4C-B130-B317C236614A}" type="presOf" srcId="{5E85BE23-9D00-4A30-AC9D-E0B7FF4FF180}" destId="{EB7959BB-8082-4B2C-B0E1-7941A1972DB4}" srcOrd="1" destOrd="0" presId="urn:microsoft.com/office/officeart/2005/8/layout/list1"/>
    <dgm:cxn modelId="{335D1EB5-0158-4529-AC34-B4A54453EE31}" type="presOf" srcId="{24B0FAFD-C0E4-4C24-BE60-8242B08C762E}" destId="{21A16AD3-4B5B-4E44-8863-FDDA3CDED74D}" srcOrd="0" destOrd="0" presId="urn:microsoft.com/office/officeart/2005/8/layout/list1"/>
    <dgm:cxn modelId="{3E6D06BD-B533-4431-A2C1-8B1CB63D0F94}" srcId="{81E04C2A-7345-43F3-A339-F8135D43D35D}" destId="{5E85BE23-9D00-4A30-AC9D-E0B7FF4FF180}" srcOrd="4" destOrd="0" parTransId="{225A3D6A-3FF3-486A-8B63-5653841C1C90}" sibTransId="{4F574AE4-8698-470E-AF4C-4162FE33DA15}"/>
    <dgm:cxn modelId="{E3350DC9-AF0A-43C7-A9A0-9359E7EF2CFA}" srcId="{81E04C2A-7345-43F3-A339-F8135D43D35D}" destId="{E1F00322-F49F-4864-BA22-B283CE0F3AC2}" srcOrd="5" destOrd="0" parTransId="{EA324297-0565-4C87-BEB9-946557F49692}" sibTransId="{76E32CF1-83ED-4E66-868A-0B97BEB6D73D}"/>
    <dgm:cxn modelId="{20D18CCD-806A-4376-A5F6-3884B4F87EAB}" srcId="{81E04C2A-7345-43F3-A339-F8135D43D35D}" destId="{324B8CD0-E0F5-4D8E-87AE-464A0576DD0E}" srcOrd="2" destOrd="0" parTransId="{8D72982E-113F-46D2-8702-08A06710BC44}" sibTransId="{F842DDC6-A3C7-4F28-A3DC-F1A54D07C2C1}"/>
    <dgm:cxn modelId="{E81C5CE3-EEA7-4865-A5BA-452F2B154B68}" type="presOf" srcId="{5E85BE23-9D00-4A30-AC9D-E0B7FF4FF180}" destId="{2B9099F1-D690-4798-A320-CA97D6910B5A}" srcOrd="0" destOrd="0" presId="urn:microsoft.com/office/officeart/2005/8/layout/list1"/>
    <dgm:cxn modelId="{DF79FCE5-27F5-48FA-BC8F-A9DA6D1B1A30}" type="presOf" srcId="{6FC7C8C3-062C-4F5B-9E7A-4576FCCBB025}" destId="{F05F1D95-540A-4834-91E3-F4C7367AF966}" srcOrd="0" destOrd="0" presId="urn:microsoft.com/office/officeart/2005/8/layout/list1"/>
    <dgm:cxn modelId="{832998E8-36FA-4D91-9507-138E200D666F}" srcId="{81E04C2A-7345-43F3-A339-F8135D43D35D}" destId="{97167456-9DB8-42E6-9916-44BDC20E56A4}" srcOrd="0" destOrd="0" parTransId="{2B7F060F-1DD4-488B-90E9-A9C2A3ADBE49}" sibTransId="{ABCF485B-C6B3-4EC6-85C8-78F8BF78FF4E}"/>
    <dgm:cxn modelId="{768D187A-547D-40BA-B893-348B6985A9B5}" type="presParOf" srcId="{36E3F20F-4D5F-45D4-8061-C30393EAABF3}" destId="{AF45C3BE-1F45-4AE9-8848-336B1EB098FE}" srcOrd="0" destOrd="0" presId="urn:microsoft.com/office/officeart/2005/8/layout/list1"/>
    <dgm:cxn modelId="{2E841D80-A6FA-4D43-8816-0733CCF83819}" type="presParOf" srcId="{AF45C3BE-1F45-4AE9-8848-336B1EB098FE}" destId="{EA00AB4D-3DC4-43B2-8F70-99DD503D5202}" srcOrd="0" destOrd="0" presId="urn:microsoft.com/office/officeart/2005/8/layout/list1"/>
    <dgm:cxn modelId="{EFECFD38-E4C1-43E0-B9A7-BAD7295FED9B}" type="presParOf" srcId="{AF45C3BE-1F45-4AE9-8848-336B1EB098FE}" destId="{6969448E-96E1-4CAA-A774-B82D221211A7}" srcOrd="1" destOrd="0" presId="urn:microsoft.com/office/officeart/2005/8/layout/list1"/>
    <dgm:cxn modelId="{A2892C91-39EC-49A0-9616-5C192C0B6449}" type="presParOf" srcId="{36E3F20F-4D5F-45D4-8061-C30393EAABF3}" destId="{912AFF34-9EDA-4607-8932-8E12C68692B0}" srcOrd="1" destOrd="0" presId="urn:microsoft.com/office/officeart/2005/8/layout/list1"/>
    <dgm:cxn modelId="{CC02BD5C-8CE8-46C1-A508-6F93A5416E22}" type="presParOf" srcId="{36E3F20F-4D5F-45D4-8061-C30393EAABF3}" destId="{7A357CA2-41C4-4304-8901-06359FBE40A6}" srcOrd="2" destOrd="0" presId="urn:microsoft.com/office/officeart/2005/8/layout/list1"/>
    <dgm:cxn modelId="{E87B5D08-32D5-41D3-BFF9-AD0C5DA1BCC4}" type="presParOf" srcId="{36E3F20F-4D5F-45D4-8061-C30393EAABF3}" destId="{09C81BDB-4884-4C74-A837-192AB9986E7D}" srcOrd="3" destOrd="0" presId="urn:microsoft.com/office/officeart/2005/8/layout/list1"/>
    <dgm:cxn modelId="{F9A25DC1-4FCE-4C33-9A64-7C04ABEF95E6}" type="presParOf" srcId="{36E3F20F-4D5F-45D4-8061-C30393EAABF3}" destId="{2BA83207-5B84-4196-88CA-9EBEF68B7E1F}" srcOrd="4" destOrd="0" presId="urn:microsoft.com/office/officeart/2005/8/layout/list1"/>
    <dgm:cxn modelId="{FFF36515-1EC8-4A21-B365-3C3C8DD64982}" type="presParOf" srcId="{2BA83207-5B84-4196-88CA-9EBEF68B7E1F}" destId="{F05F1D95-540A-4834-91E3-F4C7367AF966}" srcOrd="0" destOrd="0" presId="urn:microsoft.com/office/officeart/2005/8/layout/list1"/>
    <dgm:cxn modelId="{827DA0D2-7C7D-48C0-B1A6-2F8C927488FA}" type="presParOf" srcId="{2BA83207-5B84-4196-88CA-9EBEF68B7E1F}" destId="{635E4459-7D32-40C0-ACDC-E7CA65FC0C80}" srcOrd="1" destOrd="0" presId="urn:microsoft.com/office/officeart/2005/8/layout/list1"/>
    <dgm:cxn modelId="{7E072A54-A088-4ECA-A9F9-B3359EBFC6E3}" type="presParOf" srcId="{36E3F20F-4D5F-45D4-8061-C30393EAABF3}" destId="{4E86D3BD-468D-46DA-A687-0EDBAB53E3CF}" srcOrd="5" destOrd="0" presId="urn:microsoft.com/office/officeart/2005/8/layout/list1"/>
    <dgm:cxn modelId="{A7275A01-8578-4C5D-A264-1FE9599CA9AF}" type="presParOf" srcId="{36E3F20F-4D5F-45D4-8061-C30393EAABF3}" destId="{74FFB29F-5DDE-44E9-B732-442E8630C486}" srcOrd="6" destOrd="0" presId="urn:microsoft.com/office/officeart/2005/8/layout/list1"/>
    <dgm:cxn modelId="{8E1776C6-DE06-4DCF-AD8F-147CA8A4371D}" type="presParOf" srcId="{36E3F20F-4D5F-45D4-8061-C30393EAABF3}" destId="{6606B9A4-9805-4A87-B365-E41F5A41B153}" srcOrd="7" destOrd="0" presId="urn:microsoft.com/office/officeart/2005/8/layout/list1"/>
    <dgm:cxn modelId="{7E119E04-5607-46BF-8706-00FE25B80F00}" type="presParOf" srcId="{36E3F20F-4D5F-45D4-8061-C30393EAABF3}" destId="{A3D2048E-6087-4725-8525-26348B7856B4}" srcOrd="8" destOrd="0" presId="urn:microsoft.com/office/officeart/2005/8/layout/list1"/>
    <dgm:cxn modelId="{5CDF466D-08B0-4200-84A0-7BDD608C2FAD}" type="presParOf" srcId="{A3D2048E-6087-4725-8525-26348B7856B4}" destId="{CF7066E4-5E5A-4C5E-B7E4-75F04508D163}" srcOrd="0" destOrd="0" presId="urn:microsoft.com/office/officeart/2005/8/layout/list1"/>
    <dgm:cxn modelId="{1C43AB93-FBF9-4898-9F8F-E1593E9F281E}" type="presParOf" srcId="{A3D2048E-6087-4725-8525-26348B7856B4}" destId="{F24C8125-12F9-461F-9DFE-45F9AE143730}" srcOrd="1" destOrd="0" presId="urn:microsoft.com/office/officeart/2005/8/layout/list1"/>
    <dgm:cxn modelId="{D3B60DA3-EDA9-4852-AA5F-CB2995EFFAAF}" type="presParOf" srcId="{36E3F20F-4D5F-45D4-8061-C30393EAABF3}" destId="{F5148BD6-E09F-49ED-846A-5C99B0AEEB57}" srcOrd="9" destOrd="0" presId="urn:microsoft.com/office/officeart/2005/8/layout/list1"/>
    <dgm:cxn modelId="{5E2C80E5-BED3-4B5A-BE5A-205434CA399B}" type="presParOf" srcId="{36E3F20F-4D5F-45D4-8061-C30393EAABF3}" destId="{F7F6AF94-91D4-4593-B020-CAEB429CC897}" srcOrd="10" destOrd="0" presId="urn:microsoft.com/office/officeart/2005/8/layout/list1"/>
    <dgm:cxn modelId="{0AD16D5A-CAB2-48C2-9CF3-3C3391A8AC97}" type="presParOf" srcId="{36E3F20F-4D5F-45D4-8061-C30393EAABF3}" destId="{366BF8D0-E854-4C3F-BC82-89CAFB1C3C23}" srcOrd="11" destOrd="0" presId="urn:microsoft.com/office/officeart/2005/8/layout/list1"/>
    <dgm:cxn modelId="{57CF4767-3293-4530-9A47-7E9E518E89AF}" type="presParOf" srcId="{36E3F20F-4D5F-45D4-8061-C30393EAABF3}" destId="{5A05BC55-EE9C-4F15-B69C-2357902D9B80}" srcOrd="12" destOrd="0" presId="urn:microsoft.com/office/officeart/2005/8/layout/list1"/>
    <dgm:cxn modelId="{D15DB16A-3AAA-4805-AA1B-E732961BE85E}" type="presParOf" srcId="{5A05BC55-EE9C-4F15-B69C-2357902D9B80}" destId="{80ECDCDC-0A4C-490C-9584-95E5220D56F6}" srcOrd="0" destOrd="0" presId="urn:microsoft.com/office/officeart/2005/8/layout/list1"/>
    <dgm:cxn modelId="{27EBB0DA-50F4-495D-BF24-08BAB0BD5786}" type="presParOf" srcId="{5A05BC55-EE9C-4F15-B69C-2357902D9B80}" destId="{B937F06C-88E2-42C5-B1FD-FC4133471726}" srcOrd="1" destOrd="0" presId="urn:microsoft.com/office/officeart/2005/8/layout/list1"/>
    <dgm:cxn modelId="{5A19E87B-AFCF-4E73-A2CE-63874DC120B2}" type="presParOf" srcId="{36E3F20F-4D5F-45D4-8061-C30393EAABF3}" destId="{9383FC11-B2AB-43FB-A663-093C78D62508}" srcOrd="13" destOrd="0" presId="urn:microsoft.com/office/officeart/2005/8/layout/list1"/>
    <dgm:cxn modelId="{0F18D429-C946-4F69-A3D7-D4D3329ACE08}" type="presParOf" srcId="{36E3F20F-4D5F-45D4-8061-C30393EAABF3}" destId="{CE6F8FD0-239C-451E-B1D9-B7C55F7B1779}" srcOrd="14" destOrd="0" presId="urn:microsoft.com/office/officeart/2005/8/layout/list1"/>
    <dgm:cxn modelId="{79D24E97-B810-4C27-8696-AECD0CFACA18}" type="presParOf" srcId="{36E3F20F-4D5F-45D4-8061-C30393EAABF3}" destId="{F01F2FFD-47C0-46D6-A5F5-62174322AC64}" srcOrd="15" destOrd="0" presId="urn:microsoft.com/office/officeart/2005/8/layout/list1"/>
    <dgm:cxn modelId="{E01CFDA6-BA91-4313-A4B7-CF7606098186}" type="presParOf" srcId="{36E3F20F-4D5F-45D4-8061-C30393EAABF3}" destId="{E1EAA2D7-8F31-4166-8EC1-2F6DA5307FF5}" srcOrd="16" destOrd="0" presId="urn:microsoft.com/office/officeart/2005/8/layout/list1"/>
    <dgm:cxn modelId="{DE32F353-5396-499F-AB35-937AE16A5C92}" type="presParOf" srcId="{E1EAA2D7-8F31-4166-8EC1-2F6DA5307FF5}" destId="{2B9099F1-D690-4798-A320-CA97D6910B5A}" srcOrd="0" destOrd="0" presId="urn:microsoft.com/office/officeart/2005/8/layout/list1"/>
    <dgm:cxn modelId="{4CD8F7A1-9EAE-41FA-BBE7-7E9DC8CF26AB}" type="presParOf" srcId="{E1EAA2D7-8F31-4166-8EC1-2F6DA5307FF5}" destId="{EB7959BB-8082-4B2C-B0E1-7941A1972DB4}" srcOrd="1" destOrd="0" presId="urn:microsoft.com/office/officeart/2005/8/layout/list1"/>
    <dgm:cxn modelId="{F5E28F8B-0D9F-46C7-8D31-EAD79E8BFC6E}" type="presParOf" srcId="{36E3F20F-4D5F-45D4-8061-C30393EAABF3}" destId="{4C027AD5-B9A3-4DF6-BA81-791F59C03DA1}" srcOrd="17" destOrd="0" presId="urn:microsoft.com/office/officeart/2005/8/layout/list1"/>
    <dgm:cxn modelId="{F0A3BB11-C3E7-42B6-89E1-A19363E7B7FA}" type="presParOf" srcId="{36E3F20F-4D5F-45D4-8061-C30393EAABF3}" destId="{7B94D4E4-43BA-439E-8C57-3DAC5F3D438D}" srcOrd="18" destOrd="0" presId="urn:microsoft.com/office/officeart/2005/8/layout/list1"/>
    <dgm:cxn modelId="{C972A905-90CE-4F9C-807E-A13EE1EBBC2B}" type="presParOf" srcId="{36E3F20F-4D5F-45D4-8061-C30393EAABF3}" destId="{E7B34BB2-C2D6-4855-815F-EB57C7A1DC06}" srcOrd="19" destOrd="0" presId="urn:microsoft.com/office/officeart/2005/8/layout/list1"/>
    <dgm:cxn modelId="{D61BBF1A-A101-4CC9-B9CC-D338562A285D}" type="presParOf" srcId="{36E3F20F-4D5F-45D4-8061-C30393EAABF3}" destId="{EA710D81-DF02-46EA-ABB5-3ABBC640D7D2}" srcOrd="20" destOrd="0" presId="urn:microsoft.com/office/officeart/2005/8/layout/list1"/>
    <dgm:cxn modelId="{3D42B477-91BF-422C-82F6-7A9D219A7178}" type="presParOf" srcId="{EA710D81-DF02-46EA-ABB5-3ABBC640D7D2}" destId="{B942029E-C475-4778-BD64-F52B4BA65518}" srcOrd="0" destOrd="0" presId="urn:microsoft.com/office/officeart/2005/8/layout/list1"/>
    <dgm:cxn modelId="{B477ADA4-B12E-48AE-B245-57A0062BBA60}" type="presParOf" srcId="{EA710D81-DF02-46EA-ABB5-3ABBC640D7D2}" destId="{DF53C2CF-BA1A-4C8B-A334-8CADAD04C5F9}" srcOrd="1" destOrd="0" presId="urn:microsoft.com/office/officeart/2005/8/layout/list1"/>
    <dgm:cxn modelId="{1D38EDE9-301C-4FC9-9808-EFA64879F5C9}" type="presParOf" srcId="{36E3F20F-4D5F-45D4-8061-C30393EAABF3}" destId="{9CB87DCD-03F8-4C84-B11D-AC76AA7625E6}" srcOrd="21" destOrd="0" presId="urn:microsoft.com/office/officeart/2005/8/layout/list1"/>
    <dgm:cxn modelId="{A48E7A8E-61BF-4340-8275-C7ED8FE18932}" type="presParOf" srcId="{36E3F20F-4D5F-45D4-8061-C30393EAABF3}" destId="{966EC1A8-B3C7-44D8-BDCE-08BCAD955CAF}" srcOrd="22" destOrd="0" presId="urn:microsoft.com/office/officeart/2005/8/layout/list1"/>
    <dgm:cxn modelId="{2F4E90B7-943E-4F34-AFB1-2E82F71BE1BF}" type="presParOf" srcId="{36E3F20F-4D5F-45D4-8061-C30393EAABF3}" destId="{0BDFE815-8C7C-43FC-A1F3-D13F69DC3264}" srcOrd="23" destOrd="0" presId="urn:microsoft.com/office/officeart/2005/8/layout/list1"/>
    <dgm:cxn modelId="{340B437A-CC22-4E37-B19F-92663D94A3D8}" type="presParOf" srcId="{36E3F20F-4D5F-45D4-8061-C30393EAABF3}" destId="{5EA23A45-8165-41C1-93F1-1F6E8D9E1433}" srcOrd="24" destOrd="0" presId="urn:microsoft.com/office/officeart/2005/8/layout/list1"/>
    <dgm:cxn modelId="{E8D43709-2A9A-48FC-9468-21A7864AD9D5}" type="presParOf" srcId="{5EA23A45-8165-41C1-93F1-1F6E8D9E1433}" destId="{21A16AD3-4B5B-4E44-8863-FDDA3CDED74D}" srcOrd="0" destOrd="0" presId="urn:microsoft.com/office/officeart/2005/8/layout/list1"/>
    <dgm:cxn modelId="{2B1D03C3-DF94-4C48-BF48-0EDCA0A566B4}" type="presParOf" srcId="{5EA23A45-8165-41C1-93F1-1F6E8D9E1433}" destId="{8F658DD6-89CB-4EC2-AFAA-DE36946FE839}" srcOrd="1" destOrd="0" presId="urn:microsoft.com/office/officeart/2005/8/layout/list1"/>
    <dgm:cxn modelId="{6E5D17D9-511D-4541-9D80-37BBDF4828BF}" type="presParOf" srcId="{36E3F20F-4D5F-45D4-8061-C30393EAABF3}" destId="{97ECC617-5A96-40B1-AC1A-E6B527832BF1}" srcOrd="25" destOrd="0" presId="urn:microsoft.com/office/officeart/2005/8/layout/list1"/>
    <dgm:cxn modelId="{20A83783-D2D1-4A97-874B-D214C7193674}" type="presParOf" srcId="{36E3F20F-4D5F-45D4-8061-C30393EAABF3}" destId="{AB2F0E93-5FDD-4C9D-8504-3685509B8C15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6B2C05-CF4C-491C-A821-A53E1563CA5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588ACCB-D6C1-4656-BD77-90CA8298ED56}" type="pres">
      <dgm:prSet presAssocID="{1C6B2C05-CF4C-491C-A821-A53E1563CA5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DAAFE82-FF6D-4CA7-9A34-8C5CB7B36F0F}" type="presOf" srcId="{1C6B2C05-CF4C-491C-A821-A53E1563CA5A}" destId="{A588ACCB-D6C1-4656-BD77-90CA8298ED56}" srcOrd="0" destOrd="0" presId="urn:microsoft.com/office/officeart/2005/8/layout/vList2"/>
  </dgm:cxnLst>
  <dgm:bg>
    <a:blipFill>
      <a:blip xmlns:r="http://schemas.openxmlformats.org/officeDocument/2006/relationships" r:embed="rId1"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6B2C05-CF4C-491C-A821-A53E1563CA5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588ACCB-D6C1-4656-BD77-90CA8298ED56}" type="pres">
      <dgm:prSet presAssocID="{1C6B2C05-CF4C-491C-A821-A53E1563CA5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DAAFE82-FF6D-4CA7-9A34-8C5CB7B36F0F}" type="presOf" srcId="{1C6B2C05-CF4C-491C-A821-A53E1563CA5A}" destId="{A588ACCB-D6C1-4656-BD77-90CA8298ED56}" srcOrd="0" destOrd="0" presId="urn:microsoft.com/office/officeart/2005/8/layout/vList2"/>
  </dgm:cxnLst>
  <dgm:bg>
    <a:blipFill>
      <a:blip xmlns:r="http://schemas.openxmlformats.org/officeDocument/2006/relationships" r:embed="rId1"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D17DDD-5798-4019-8A42-FCB07A1DAEE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0E6AA55-1ECC-4541-BB72-04A292FA04C2}">
      <dgm:prSet phldrT="[Text]" custT="1"/>
      <dgm:spPr/>
      <dgm:t>
        <a:bodyPr/>
        <a:lstStyle/>
        <a:p>
          <a:r>
            <a:rPr lang="en-US" sz="3200" dirty="0"/>
            <a:t>SOCIAL MEDIA</a:t>
          </a:r>
        </a:p>
      </dgm:t>
    </dgm:pt>
    <dgm:pt modelId="{9EC8F5C1-98EB-4065-87F8-76B93BC8CEF9}" type="parTrans" cxnId="{464299A7-505F-46C5-A2F3-8E36022BA685}">
      <dgm:prSet/>
      <dgm:spPr/>
      <dgm:t>
        <a:bodyPr/>
        <a:lstStyle/>
        <a:p>
          <a:endParaRPr lang="en-US"/>
        </a:p>
      </dgm:t>
    </dgm:pt>
    <dgm:pt modelId="{113856DA-E7A2-44CB-9F50-DBA8D0F17B9A}" type="sibTrans" cxnId="{464299A7-505F-46C5-A2F3-8E36022BA685}">
      <dgm:prSet/>
      <dgm:spPr/>
      <dgm:t>
        <a:bodyPr/>
        <a:lstStyle/>
        <a:p>
          <a:endParaRPr lang="en-US"/>
        </a:p>
      </dgm:t>
    </dgm:pt>
    <dgm:pt modelId="{F9FEC06F-7CFD-4FAB-9A0A-C0D1A0AAA956}">
      <dgm:prSet phldrT="[Text]"/>
      <dgm:spPr/>
      <dgm:t>
        <a:bodyPr/>
        <a:lstStyle/>
        <a:p>
          <a:r>
            <a:rPr lang="en-US" b="0" dirty="0"/>
            <a:t>INSTAGRAM</a:t>
          </a:r>
        </a:p>
      </dgm:t>
    </dgm:pt>
    <dgm:pt modelId="{387FA24A-009A-4A04-BFAF-F793A3485F72}" type="parTrans" cxnId="{D9C1BCDC-76A9-4ACB-A2D8-FCDD982257B3}">
      <dgm:prSet/>
      <dgm:spPr/>
      <dgm:t>
        <a:bodyPr/>
        <a:lstStyle/>
        <a:p>
          <a:endParaRPr lang="en-US"/>
        </a:p>
      </dgm:t>
    </dgm:pt>
    <dgm:pt modelId="{E8EB5F33-0474-4E6D-BC1B-E8ABD687F9FB}" type="sibTrans" cxnId="{D9C1BCDC-76A9-4ACB-A2D8-FCDD982257B3}">
      <dgm:prSet/>
      <dgm:spPr/>
      <dgm:t>
        <a:bodyPr/>
        <a:lstStyle/>
        <a:p>
          <a:endParaRPr lang="en-US"/>
        </a:p>
      </dgm:t>
    </dgm:pt>
    <dgm:pt modelId="{8988A711-D015-4519-8DEE-A04E9C029ED7}">
      <dgm:prSet phldrT="[Text]"/>
      <dgm:spPr/>
      <dgm:t>
        <a:bodyPr/>
        <a:lstStyle/>
        <a:p>
          <a:r>
            <a:rPr lang="en-US" dirty="0"/>
            <a:t>FACEBOOK</a:t>
          </a:r>
        </a:p>
      </dgm:t>
    </dgm:pt>
    <dgm:pt modelId="{867D1F20-82EB-4EB1-93E1-59194262E24A}" type="parTrans" cxnId="{CD3AB925-5075-4704-B286-CDB530D0FA59}">
      <dgm:prSet/>
      <dgm:spPr/>
      <dgm:t>
        <a:bodyPr/>
        <a:lstStyle/>
        <a:p>
          <a:endParaRPr lang="en-US"/>
        </a:p>
      </dgm:t>
    </dgm:pt>
    <dgm:pt modelId="{5D8F7793-16A2-4DAD-AF81-A9464A27D108}" type="sibTrans" cxnId="{CD3AB925-5075-4704-B286-CDB530D0FA59}">
      <dgm:prSet/>
      <dgm:spPr/>
      <dgm:t>
        <a:bodyPr/>
        <a:lstStyle/>
        <a:p>
          <a:endParaRPr lang="en-US"/>
        </a:p>
      </dgm:t>
    </dgm:pt>
    <dgm:pt modelId="{787B958B-5ADD-4569-8ABB-C7E6E9F4C169}">
      <dgm:prSet phldrT="[Text]" custT="1"/>
      <dgm:spPr/>
      <dgm:t>
        <a:bodyPr/>
        <a:lstStyle/>
        <a:p>
          <a:r>
            <a:rPr lang="en-US" sz="3200" dirty="0"/>
            <a:t>FITNESS APPS</a:t>
          </a:r>
        </a:p>
      </dgm:t>
    </dgm:pt>
    <dgm:pt modelId="{DCB53992-956A-46E5-86AF-8D4EF576004E}" type="parTrans" cxnId="{83712526-E1F5-4303-BD68-81DF35177270}">
      <dgm:prSet/>
      <dgm:spPr/>
      <dgm:t>
        <a:bodyPr/>
        <a:lstStyle/>
        <a:p>
          <a:endParaRPr lang="en-US"/>
        </a:p>
      </dgm:t>
    </dgm:pt>
    <dgm:pt modelId="{5F9D76A1-91C5-4080-A936-641BD00F241B}" type="sibTrans" cxnId="{83712526-E1F5-4303-BD68-81DF35177270}">
      <dgm:prSet/>
      <dgm:spPr/>
      <dgm:t>
        <a:bodyPr/>
        <a:lstStyle/>
        <a:p>
          <a:endParaRPr lang="en-US"/>
        </a:p>
      </dgm:t>
    </dgm:pt>
    <dgm:pt modelId="{F849CDD9-1C06-4688-8A0D-B251BED61813}">
      <dgm:prSet phldrT="[Text]"/>
      <dgm:spPr/>
      <dgm:t>
        <a:bodyPr/>
        <a:lstStyle/>
        <a:p>
          <a:r>
            <a:rPr lang="en-US" dirty="0"/>
            <a:t>Nike Training Club</a:t>
          </a:r>
          <a:endParaRPr lang="en-US" b="1" dirty="0"/>
        </a:p>
      </dgm:t>
    </dgm:pt>
    <dgm:pt modelId="{959B37FF-73C2-4620-9E33-8F07AD0C378F}" type="parTrans" cxnId="{317D8210-03E9-4327-8EFD-36B271989FE2}">
      <dgm:prSet/>
      <dgm:spPr/>
      <dgm:t>
        <a:bodyPr/>
        <a:lstStyle/>
        <a:p>
          <a:endParaRPr lang="en-US"/>
        </a:p>
      </dgm:t>
    </dgm:pt>
    <dgm:pt modelId="{3EA0BC9F-13AF-48D7-8204-0DE5AB703BFE}" type="sibTrans" cxnId="{317D8210-03E9-4327-8EFD-36B271989FE2}">
      <dgm:prSet/>
      <dgm:spPr/>
      <dgm:t>
        <a:bodyPr/>
        <a:lstStyle/>
        <a:p>
          <a:endParaRPr lang="en-US"/>
        </a:p>
      </dgm:t>
    </dgm:pt>
    <dgm:pt modelId="{57467A1F-F714-48A7-8C8F-E3C6843543F9}">
      <dgm:prSet phldrT="[Text]"/>
      <dgm:spPr/>
      <dgm:t>
        <a:bodyPr/>
        <a:lstStyle/>
        <a:p>
          <a:r>
            <a:rPr lang="en-US" dirty="0"/>
            <a:t>HEALTHIFYME</a:t>
          </a:r>
        </a:p>
      </dgm:t>
    </dgm:pt>
    <dgm:pt modelId="{A529EC9A-8A5C-4019-AF9F-917249387605}" type="sibTrans" cxnId="{BA4879B6-577F-4CBB-ADB4-0F2EE6E5B20B}">
      <dgm:prSet/>
      <dgm:spPr/>
      <dgm:t>
        <a:bodyPr/>
        <a:lstStyle/>
        <a:p>
          <a:endParaRPr lang="en-US"/>
        </a:p>
      </dgm:t>
    </dgm:pt>
    <dgm:pt modelId="{CE82A27E-13A4-4D0A-8848-2EA4F6DD08FD}" type="parTrans" cxnId="{BA4879B6-577F-4CBB-ADB4-0F2EE6E5B20B}">
      <dgm:prSet/>
      <dgm:spPr/>
      <dgm:t>
        <a:bodyPr/>
        <a:lstStyle/>
        <a:p>
          <a:endParaRPr lang="en-US"/>
        </a:p>
      </dgm:t>
    </dgm:pt>
    <dgm:pt modelId="{63BD29DB-F847-45F5-802B-5C1DD2E365A2}">
      <dgm:prSet phldrT="[Text]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dirty="0"/>
            <a:t>1.386 billion active users </a:t>
          </a:r>
        </a:p>
      </dgm:t>
    </dgm:pt>
    <dgm:pt modelId="{CE503B35-8948-439C-8976-67D27A850373}" type="parTrans" cxnId="{4F68DB28-1A8A-42A1-A0BF-F64D7DC9D4E2}">
      <dgm:prSet/>
      <dgm:spPr/>
      <dgm:t>
        <a:bodyPr/>
        <a:lstStyle/>
        <a:p>
          <a:endParaRPr lang="en-US"/>
        </a:p>
      </dgm:t>
    </dgm:pt>
    <dgm:pt modelId="{7A34D9BD-7423-4032-B680-DB9B067DE935}" type="sibTrans" cxnId="{4F68DB28-1A8A-42A1-A0BF-F64D7DC9D4E2}">
      <dgm:prSet/>
      <dgm:spPr/>
      <dgm:t>
        <a:bodyPr/>
        <a:lstStyle/>
        <a:p>
          <a:endParaRPr lang="en-US"/>
        </a:p>
      </dgm:t>
    </dgm:pt>
    <dgm:pt modelId="{1410ABDC-BC81-4851-A3E8-3048ED122AB5}">
      <dgm:prSet phldrT="[Text]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dirty="0"/>
            <a:t>2.96 billion active users</a:t>
          </a:r>
        </a:p>
      </dgm:t>
    </dgm:pt>
    <dgm:pt modelId="{94C65AE6-98A3-401A-B5C0-E860C0544EF2}" type="parTrans" cxnId="{ED8F4011-D4D0-430D-B87B-D9897EF73BAD}">
      <dgm:prSet/>
      <dgm:spPr/>
      <dgm:t>
        <a:bodyPr/>
        <a:lstStyle/>
        <a:p>
          <a:endParaRPr lang="en-US"/>
        </a:p>
      </dgm:t>
    </dgm:pt>
    <dgm:pt modelId="{4259518C-30F2-41E9-B787-E46AC1FD8402}" type="sibTrans" cxnId="{ED8F4011-D4D0-430D-B87B-D9897EF73BAD}">
      <dgm:prSet/>
      <dgm:spPr/>
      <dgm:t>
        <a:bodyPr/>
        <a:lstStyle/>
        <a:p>
          <a:endParaRPr lang="en-US"/>
        </a:p>
      </dgm:t>
    </dgm:pt>
    <dgm:pt modelId="{A3EB474C-6077-4441-A2F3-59F9448F38F6}">
      <dgm:prSet phldrT="[Text]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dirty="0"/>
            <a:t>4.4 million active users </a:t>
          </a:r>
        </a:p>
      </dgm:t>
    </dgm:pt>
    <dgm:pt modelId="{F2F28653-17AB-417A-89E7-45453158EC23}" type="parTrans" cxnId="{43CEEF47-B096-4503-AF5A-20698BFE9484}">
      <dgm:prSet/>
      <dgm:spPr/>
      <dgm:t>
        <a:bodyPr/>
        <a:lstStyle/>
        <a:p>
          <a:endParaRPr lang="en-US"/>
        </a:p>
      </dgm:t>
    </dgm:pt>
    <dgm:pt modelId="{3B4283CB-BD60-472F-BDFE-00777FC83585}" type="sibTrans" cxnId="{43CEEF47-B096-4503-AF5A-20698BFE9484}">
      <dgm:prSet/>
      <dgm:spPr/>
      <dgm:t>
        <a:bodyPr/>
        <a:lstStyle/>
        <a:p>
          <a:endParaRPr lang="en-US"/>
        </a:p>
      </dgm:t>
    </dgm:pt>
    <dgm:pt modelId="{0C7AF70C-8918-4FAA-9DF9-AB5F1E1D4C43}">
      <dgm:prSet phldrT="[Text]"/>
      <dgm:spPr/>
      <dgm:t>
        <a:bodyPr/>
        <a:lstStyle/>
        <a:p>
          <a:r>
            <a:rPr lang="en-US" dirty="0"/>
            <a:t>1.8 million active users </a:t>
          </a:r>
          <a:endParaRPr lang="en-US" b="1" dirty="0"/>
        </a:p>
      </dgm:t>
    </dgm:pt>
    <dgm:pt modelId="{CCAF22FD-BAC5-4B80-AE1E-87ABD7AFBEB2}" type="parTrans" cxnId="{63071C1B-042F-4B4A-82D1-29A459C4BDAB}">
      <dgm:prSet/>
      <dgm:spPr/>
      <dgm:t>
        <a:bodyPr/>
        <a:lstStyle/>
        <a:p>
          <a:endParaRPr lang="en-US"/>
        </a:p>
      </dgm:t>
    </dgm:pt>
    <dgm:pt modelId="{73D44487-50DA-4E28-A6FA-0359ED6C5733}" type="sibTrans" cxnId="{63071C1B-042F-4B4A-82D1-29A459C4BDAB}">
      <dgm:prSet/>
      <dgm:spPr/>
      <dgm:t>
        <a:bodyPr/>
        <a:lstStyle/>
        <a:p>
          <a:endParaRPr lang="en-US"/>
        </a:p>
      </dgm:t>
    </dgm:pt>
    <dgm:pt modelId="{26C68BDA-2D84-41BB-9586-9699BAC16161}" type="pres">
      <dgm:prSet presAssocID="{67D17DDD-5798-4019-8A42-FCB07A1DAE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2451A3-8F68-4014-BD60-B26DBA442478}" type="pres">
      <dgm:prSet presAssocID="{10E6AA55-1ECC-4541-BB72-04A292FA04C2}" presName="hierRoot1" presStyleCnt="0"/>
      <dgm:spPr/>
    </dgm:pt>
    <dgm:pt modelId="{F59876E2-41F3-4465-99A9-0EE4BC088860}" type="pres">
      <dgm:prSet presAssocID="{10E6AA55-1ECC-4541-BB72-04A292FA04C2}" presName="composite" presStyleCnt="0"/>
      <dgm:spPr/>
    </dgm:pt>
    <dgm:pt modelId="{9C2FF1FF-50C0-446C-ABD6-45344AE94994}" type="pres">
      <dgm:prSet presAssocID="{10E6AA55-1ECC-4541-BB72-04A292FA04C2}" presName="background" presStyleLbl="node0" presStyleIdx="0" presStyleCnt="2"/>
      <dgm:spPr/>
    </dgm:pt>
    <dgm:pt modelId="{6A90C0F8-3D13-4DB7-A0B0-478969B368F1}" type="pres">
      <dgm:prSet presAssocID="{10E6AA55-1ECC-4541-BB72-04A292FA04C2}" presName="text" presStyleLbl="fgAcc0" presStyleIdx="0" presStyleCnt="2">
        <dgm:presLayoutVars>
          <dgm:chPref val="3"/>
        </dgm:presLayoutVars>
      </dgm:prSet>
      <dgm:spPr/>
    </dgm:pt>
    <dgm:pt modelId="{1F9892DF-388F-4C5E-B5AA-09986573CFD5}" type="pres">
      <dgm:prSet presAssocID="{10E6AA55-1ECC-4541-BB72-04A292FA04C2}" presName="hierChild2" presStyleCnt="0"/>
      <dgm:spPr/>
    </dgm:pt>
    <dgm:pt modelId="{EF56783B-7788-4355-86BB-D137A65611ED}" type="pres">
      <dgm:prSet presAssocID="{387FA24A-009A-4A04-BFAF-F793A3485F72}" presName="Name10" presStyleLbl="parChTrans1D2" presStyleIdx="0" presStyleCnt="4"/>
      <dgm:spPr/>
    </dgm:pt>
    <dgm:pt modelId="{25E82EA5-B094-44B6-9B55-42DD34A735BC}" type="pres">
      <dgm:prSet presAssocID="{F9FEC06F-7CFD-4FAB-9A0A-C0D1A0AAA956}" presName="hierRoot2" presStyleCnt="0"/>
      <dgm:spPr/>
    </dgm:pt>
    <dgm:pt modelId="{97395D72-D795-4C2B-AD71-D01AFCE0801B}" type="pres">
      <dgm:prSet presAssocID="{F9FEC06F-7CFD-4FAB-9A0A-C0D1A0AAA956}" presName="composite2" presStyleCnt="0"/>
      <dgm:spPr/>
    </dgm:pt>
    <dgm:pt modelId="{6C33BA35-82EA-43E1-AFBF-F9B48DCA3B6F}" type="pres">
      <dgm:prSet presAssocID="{F9FEC06F-7CFD-4FAB-9A0A-C0D1A0AAA956}" presName="background2" presStyleLbl="node2" presStyleIdx="0" presStyleCnt="4"/>
      <dgm:spPr/>
    </dgm:pt>
    <dgm:pt modelId="{F84BE4CE-7508-4F39-A4DF-825C1F23F799}" type="pres">
      <dgm:prSet presAssocID="{F9FEC06F-7CFD-4FAB-9A0A-C0D1A0AAA956}" presName="text2" presStyleLbl="fgAcc2" presStyleIdx="0" presStyleCnt="4">
        <dgm:presLayoutVars>
          <dgm:chPref val="3"/>
        </dgm:presLayoutVars>
      </dgm:prSet>
      <dgm:spPr/>
    </dgm:pt>
    <dgm:pt modelId="{7C3CFD63-C78F-47D1-B164-57F4BEEFD495}" type="pres">
      <dgm:prSet presAssocID="{F9FEC06F-7CFD-4FAB-9A0A-C0D1A0AAA956}" presName="hierChild3" presStyleCnt="0"/>
      <dgm:spPr/>
    </dgm:pt>
    <dgm:pt modelId="{E2FBE693-423C-4B04-90A7-E9BDFE6E1029}" type="pres">
      <dgm:prSet presAssocID="{CE503B35-8948-439C-8976-67D27A850373}" presName="Name17" presStyleLbl="parChTrans1D3" presStyleIdx="0" presStyleCnt="4"/>
      <dgm:spPr/>
    </dgm:pt>
    <dgm:pt modelId="{B4592C6C-139D-4699-AE6C-010D76419709}" type="pres">
      <dgm:prSet presAssocID="{63BD29DB-F847-45F5-802B-5C1DD2E365A2}" presName="hierRoot3" presStyleCnt="0"/>
      <dgm:spPr/>
    </dgm:pt>
    <dgm:pt modelId="{D2731E1B-153B-42D3-9DD6-C0B7AF1163ED}" type="pres">
      <dgm:prSet presAssocID="{63BD29DB-F847-45F5-802B-5C1DD2E365A2}" presName="composite3" presStyleCnt="0"/>
      <dgm:spPr/>
    </dgm:pt>
    <dgm:pt modelId="{F8446783-1DDE-4DCE-93D3-19303BEC2CF4}" type="pres">
      <dgm:prSet presAssocID="{63BD29DB-F847-45F5-802B-5C1DD2E365A2}" presName="background3" presStyleLbl="node3" presStyleIdx="0" presStyleCnt="4"/>
      <dgm:spPr/>
    </dgm:pt>
    <dgm:pt modelId="{18A6F78A-054C-4254-905C-45513AA23FF1}" type="pres">
      <dgm:prSet presAssocID="{63BD29DB-F847-45F5-802B-5C1DD2E365A2}" presName="text3" presStyleLbl="fgAcc3" presStyleIdx="0" presStyleCnt="4">
        <dgm:presLayoutVars>
          <dgm:chPref val="3"/>
        </dgm:presLayoutVars>
      </dgm:prSet>
      <dgm:spPr/>
    </dgm:pt>
    <dgm:pt modelId="{A413E2A3-81DF-4274-A041-5353A4D37879}" type="pres">
      <dgm:prSet presAssocID="{63BD29DB-F847-45F5-802B-5C1DD2E365A2}" presName="hierChild4" presStyleCnt="0"/>
      <dgm:spPr/>
    </dgm:pt>
    <dgm:pt modelId="{D0599F7B-478C-4C06-816F-544EC5B3B93A}" type="pres">
      <dgm:prSet presAssocID="{867D1F20-82EB-4EB1-93E1-59194262E24A}" presName="Name10" presStyleLbl="parChTrans1D2" presStyleIdx="1" presStyleCnt="4"/>
      <dgm:spPr/>
    </dgm:pt>
    <dgm:pt modelId="{A4FCADC2-16A4-4471-92D4-3225AAB87EE1}" type="pres">
      <dgm:prSet presAssocID="{8988A711-D015-4519-8DEE-A04E9C029ED7}" presName="hierRoot2" presStyleCnt="0"/>
      <dgm:spPr/>
    </dgm:pt>
    <dgm:pt modelId="{52C5BB44-B0D1-4F11-B271-A9501216A927}" type="pres">
      <dgm:prSet presAssocID="{8988A711-D015-4519-8DEE-A04E9C029ED7}" presName="composite2" presStyleCnt="0"/>
      <dgm:spPr/>
    </dgm:pt>
    <dgm:pt modelId="{B41143C6-CC70-4D31-B26C-A7CCB9E65FDF}" type="pres">
      <dgm:prSet presAssocID="{8988A711-D015-4519-8DEE-A04E9C029ED7}" presName="background2" presStyleLbl="node2" presStyleIdx="1" presStyleCnt="4"/>
      <dgm:spPr/>
    </dgm:pt>
    <dgm:pt modelId="{60C2B9B6-A73D-4DD5-A551-F46603826F57}" type="pres">
      <dgm:prSet presAssocID="{8988A711-D015-4519-8DEE-A04E9C029ED7}" presName="text2" presStyleLbl="fgAcc2" presStyleIdx="1" presStyleCnt="4">
        <dgm:presLayoutVars>
          <dgm:chPref val="3"/>
        </dgm:presLayoutVars>
      </dgm:prSet>
      <dgm:spPr/>
    </dgm:pt>
    <dgm:pt modelId="{0D4492BF-8512-4153-9387-58194A7E1F52}" type="pres">
      <dgm:prSet presAssocID="{8988A711-D015-4519-8DEE-A04E9C029ED7}" presName="hierChild3" presStyleCnt="0"/>
      <dgm:spPr/>
    </dgm:pt>
    <dgm:pt modelId="{2A81732E-A173-4C2C-951E-365D10ACD30E}" type="pres">
      <dgm:prSet presAssocID="{94C65AE6-98A3-401A-B5C0-E860C0544EF2}" presName="Name17" presStyleLbl="parChTrans1D3" presStyleIdx="1" presStyleCnt="4"/>
      <dgm:spPr/>
    </dgm:pt>
    <dgm:pt modelId="{20302321-D76F-434E-BEB9-A0E1FE2326CB}" type="pres">
      <dgm:prSet presAssocID="{1410ABDC-BC81-4851-A3E8-3048ED122AB5}" presName="hierRoot3" presStyleCnt="0"/>
      <dgm:spPr/>
    </dgm:pt>
    <dgm:pt modelId="{81B25389-0FE0-4791-AF58-5A7EADD29E6F}" type="pres">
      <dgm:prSet presAssocID="{1410ABDC-BC81-4851-A3E8-3048ED122AB5}" presName="composite3" presStyleCnt="0"/>
      <dgm:spPr/>
    </dgm:pt>
    <dgm:pt modelId="{EDD69825-4590-4D02-A3E9-5B66B1BED7A2}" type="pres">
      <dgm:prSet presAssocID="{1410ABDC-BC81-4851-A3E8-3048ED122AB5}" presName="background3" presStyleLbl="node3" presStyleIdx="1" presStyleCnt="4"/>
      <dgm:spPr/>
    </dgm:pt>
    <dgm:pt modelId="{00B55366-0C7A-4EDB-B122-AB6D918FA604}" type="pres">
      <dgm:prSet presAssocID="{1410ABDC-BC81-4851-A3E8-3048ED122AB5}" presName="text3" presStyleLbl="fgAcc3" presStyleIdx="1" presStyleCnt="4">
        <dgm:presLayoutVars>
          <dgm:chPref val="3"/>
        </dgm:presLayoutVars>
      </dgm:prSet>
      <dgm:spPr/>
    </dgm:pt>
    <dgm:pt modelId="{0A4B7895-646D-480A-A7B7-58302D85CB0E}" type="pres">
      <dgm:prSet presAssocID="{1410ABDC-BC81-4851-A3E8-3048ED122AB5}" presName="hierChild4" presStyleCnt="0"/>
      <dgm:spPr/>
    </dgm:pt>
    <dgm:pt modelId="{63A82388-8F93-4B35-BD9D-B6624F676483}" type="pres">
      <dgm:prSet presAssocID="{787B958B-5ADD-4569-8ABB-C7E6E9F4C169}" presName="hierRoot1" presStyleCnt="0"/>
      <dgm:spPr/>
    </dgm:pt>
    <dgm:pt modelId="{7F97375B-1478-4631-9D56-048F7240E10E}" type="pres">
      <dgm:prSet presAssocID="{787B958B-5ADD-4569-8ABB-C7E6E9F4C169}" presName="composite" presStyleCnt="0"/>
      <dgm:spPr/>
    </dgm:pt>
    <dgm:pt modelId="{89D381ED-6D66-436D-9C71-DEC9CD3ADF02}" type="pres">
      <dgm:prSet presAssocID="{787B958B-5ADD-4569-8ABB-C7E6E9F4C169}" presName="background" presStyleLbl="node0" presStyleIdx="1" presStyleCnt="2"/>
      <dgm:spPr/>
    </dgm:pt>
    <dgm:pt modelId="{D31885FB-1D2C-4E31-BF69-1DA885C83D82}" type="pres">
      <dgm:prSet presAssocID="{787B958B-5ADD-4569-8ABB-C7E6E9F4C169}" presName="text" presStyleLbl="fgAcc0" presStyleIdx="1" presStyleCnt="2">
        <dgm:presLayoutVars>
          <dgm:chPref val="3"/>
        </dgm:presLayoutVars>
      </dgm:prSet>
      <dgm:spPr/>
    </dgm:pt>
    <dgm:pt modelId="{4C7B5D2A-1AEE-4BF8-9824-90D45D466F5A}" type="pres">
      <dgm:prSet presAssocID="{787B958B-5ADD-4569-8ABB-C7E6E9F4C169}" presName="hierChild2" presStyleCnt="0"/>
      <dgm:spPr/>
    </dgm:pt>
    <dgm:pt modelId="{2E0D4844-D6A3-48B2-BFE9-3EF8E02796AB}" type="pres">
      <dgm:prSet presAssocID="{CE82A27E-13A4-4D0A-8848-2EA4F6DD08FD}" presName="Name10" presStyleLbl="parChTrans1D2" presStyleIdx="2" presStyleCnt="4"/>
      <dgm:spPr/>
    </dgm:pt>
    <dgm:pt modelId="{099C6D2A-3C1C-4756-BC1B-28B8A6D53370}" type="pres">
      <dgm:prSet presAssocID="{57467A1F-F714-48A7-8C8F-E3C6843543F9}" presName="hierRoot2" presStyleCnt="0"/>
      <dgm:spPr/>
    </dgm:pt>
    <dgm:pt modelId="{93F0CCAD-8D5A-4291-9DED-682243CE9DC7}" type="pres">
      <dgm:prSet presAssocID="{57467A1F-F714-48A7-8C8F-E3C6843543F9}" presName="composite2" presStyleCnt="0"/>
      <dgm:spPr/>
    </dgm:pt>
    <dgm:pt modelId="{A6ED6E42-22A2-40E1-A46D-8D084A448261}" type="pres">
      <dgm:prSet presAssocID="{57467A1F-F714-48A7-8C8F-E3C6843543F9}" presName="background2" presStyleLbl="node2" presStyleIdx="2" presStyleCnt="4"/>
      <dgm:spPr/>
    </dgm:pt>
    <dgm:pt modelId="{E4C34CC9-A7FC-4D89-B971-97F6B6B712B7}" type="pres">
      <dgm:prSet presAssocID="{57467A1F-F714-48A7-8C8F-E3C6843543F9}" presName="text2" presStyleLbl="fgAcc2" presStyleIdx="2" presStyleCnt="4">
        <dgm:presLayoutVars>
          <dgm:chPref val="3"/>
        </dgm:presLayoutVars>
      </dgm:prSet>
      <dgm:spPr/>
    </dgm:pt>
    <dgm:pt modelId="{A114ACA9-E857-4099-AFFE-749E2ED12BE0}" type="pres">
      <dgm:prSet presAssocID="{57467A1F-F714-48A7-8C8F-E3C6843543F9}" presName="hierChild3" presStyleCnt="0"/>
      <dgm:spPr/>
    </dgm:pt>
    <dgm:pt modelId="{AAB6E6DD-0BA7-4ABE-9543-CBDB0B44E3C5}" type="pres">
      <dgm:prSet presAssocID="{F2F28653-17AB-417A-89E7-45453158EC23}" presName="Name17" presStyleLbl="parChTrans1D3" presStyleIdx="2" presStyleCnt="4"/>
      <dgm:spPr/>
    </dgm:pt>
    <dgm:pt modelId="{63C2A8D8-5F7E-493A-8C75-79F586D556EB}" type="pres">
      <dgm:prSet presAssocID="{A3EB474C-6077-4441-A2F3-59F9448F38F6}" presName="hierRoot3" presStyleCnt="0"/>
      <dgm:spPr/>
    </dgm:pt>
    <dgm:pt modelId="{B5CF84A1-3CD2-4976-BD51-DF5ED3B04F49}" type="pres">
      <dgm:prSet presAssocID="{A3EB474C-6077-4441-A2F3-59F9448F38F6}" presName="composite3" presStyleCnt="0"/>
      <dgm:spPr/>
    </dgm:pt>
    <dgm:pt modelId="{AF492D9B-BC47-4E3B-8F05-96CC3192430F}" type="pres">
      <dgm:prSet presAssocID="{A3EB474C-6077-4441-A2F3-59F9448F38F6}" presName="background3" presStyleLbl="node3" presStyleIdx="2" presStyleCnt="4"/>
      <dgm:spPr/>
    </dgm:pt>
    <dgm:pt modelId="{8700E239-1BBC-45F0-82B5-DC5033273E5B}" type="pres">
      <dgm:prSet presAssocID="{A3EB474C-6077-4441-A2F3-59F9448F38F6}" presName="text3" presStyleLbl="fgAcc3" presStyleIdx="2" presStyleCnt="4">
        <dgm:presLayoutVars>
          <dgm:chPref val="3"/>
        </dgm:presLayoutVars>
      </dgm:prSet>
      <dgm:spPr/>
    </dgm:pt>
    <dgm:pt modelId="{4DD1C493-832F-4239-99D9-BA62C5B184C1}" type="pres">
      <dgm:prSet presAssocID="{A3EB474C-6077-4441-A2F3-59F9448F38F6}" presName="hierChild4" presStyleCnt="0"/>
      <dgm:spPr/>
    </dgm:pt>
    <dgm:pt modelId="{5D3695B2-3FEF-4709-8FDA-EE16546449F0}" type="pres">
      <dgm:prSet presAssocID="{959B37FF-73C2-4620-9E33-8F07AD0C378F}" presName="Name10" presStyleLbl="parChTrans1D2" presStyleIdx="3" presStyleCnt="4"/>
      <dgm:spPr/>
    </dgm:pt>
    <dgm:pt modelId="{9A993A9B-FDEE-401B-A734-1E1B8F5A286D}" type="pres">
      <dgm:prSet presAssocID="{F849CDD9-1C06-4688-8A0D-B251BED61813}" presName="hierRoot2" presStyleCnt="0"/>
      <dgm:spPr/>
    </dgm:pt>
    <dgm:pt modelId="{ADD53599-DC93-4025-A4CF-FE35B5200038}" type="pres">
      <dgm:prSet presAssocID="{F849CDD9-1C06-4688-8A0D-B251BED61813}" presName="composite2" presStyleCnt="0"/>
      <dgm:spPr/>
    </dgm:pt>
    <dgm:pt modelId="{E11EA01C-DD18-42D2-8DFC-5A9779112C02}" type="pres">
      <dgm:prSet presAssocID="{F849CDD9-1C06-4688-8A0D-B251BED61813}" presName="background2" presStyleLbl="node2" presStyleIdx="3" presStyleCnt="4"/>
      <dgm:spPr/>
    </dgm:pt>
    <dgm:pt modelId="{3D5152DC-7B0A-47F4-85F4-C953F8C40B2E}" type="pres">
      <dgm:prSet presAssocID="{F849CDD9-1C06-4688-8A0D-B251BED61813}" presName="text2" presStyleLbl="fgAcc2" presStyleIdx="3" presStyleCnt="4">
        <dgm:presLayoutVars>
          <dgm:chPref val="3"/>
        </dgm:presLayoutVars>
      </dgm:prSet>
      <dgm:spPr/>
    </dgm:pt>
    <dgm:pt modelId="{24EECCA8-569C-40AA-9913-CCEE5A80346C}" type="pres">
      <dgm:prSet presAssocID="{F849CDD9-1C06-4688-8A0D-B251BED61813}" presName="hierChild3" presStyleCnt="0"/>
      <dgm:spPr/>
    </dgm:pt>
    <dgm:pt modelId="{FA0A4952-1450-44C6-8671-89C61CCC0AAE}" type="pres">
      <dgm:prSet presAssocID="{CCAF22FD-BAC5-4B80-AE1E-87ABD7AFBEB2}" presName="Name17" presStyleLbl="parChTrans1D3" presStyleIdx="3" presStyleCnt="4"/>
      <dgm:spPr/>
    </dgm:pt>
    <dgm:pt modelId="{745DF86F-F439-4DF7-B6EE-CD17756F1B38}" type="pres">
      <dgm:prSet presAssocID="{0C7AF70C-8918-4FAA-9DF9-AB5F1E1D4C43}" presName="hierRoot3" presStyleCnt="0"/>
      <dgm:spPr/>
    </dgm:pt>
    <dgm:pt modelId="{9AE9E374-36C1-4851-8FB8-DEEBAC91B332}" type="pres">
      <dgm:prSet presAssocID="{0C7AF70C-8918-4FAA-9DF9-AB5F1E1D4C43}" presName="composite3" presStyleCnt="0"/>
      <dgm:spPr/>
    </dgm:pt>
    <dgm:pt modelId="{D1A84267-5F91-4F0B-939C-E2781C39836F}" type="pres">
      <dgm:prSet presAssocID="{0C7AF70C-8918-4FAA-9DF9-AB5F1E1D4C43}" presName="background3" presStyleLbl="node3" presStyleIdx="3" presStyleCnt="4"/>
      <dgm:spPr/>
    </dgm:pt>
    <dgm:pt modelId="{9EBCDB11-3641-4003-8DA8-2AAE051A7A54}" type="pres">
      <dgm:prSet presAssocID="{0C7AF70C-8918-4FAA-9DF9-AB5F1E1D4C43}" presName="text3" presStyleLbl="fgAcc3" presStyleIdx="3" presStyleCnt="4">
        <dgm:presLayoutVars>
          <dgm:chPref val="3"/>
        </dgm:presLayoutVars>
      </dgm:prSet>
      <dgm:spPr/>
    </dgm:pt>
    <dgm:pt modelId="{204C3E13-D160-44DB-9096-4161CB8F2229}" type="pres">
      <dgm:prSet presAssocID="{0C7AF70C-8918-4FAA-9DF9-AB5F1E1D4C43}" presName="hierChild4" presStyleCnt="0"/>
      <dgm:spPr/>
    </dgm:pt>
  </dgm:ptLst>
  <dgm:cxnLst>
    <dgm:cxn modelId="{020D5304-D5AD-479B-8A49-3E0C18A6DF8C}" type="presOf" srcId="{F849CDD9-1C06-4688-8A0D-B251BED61813}" destId="{3D5152DC-7B0A-47F4-85F4-C953F8C40B2E}" srcOrd="0" destOrd="0" presId="urn:microsoft.com/office/officeart/2005/8/layout/hierarchy1"/>
    <dgm:cxn modelId="{317D8210-03E9-4327-8EFD-36B271989FE2}" srcId="{787B958B-5ADD-4569-8ABB-C7E6E9F4C169}" destId="{F849CDD9-1C06-4688-8A0D-B251BED61813}" srcOrd="1" destOrd="0" parTransId="{959B37FF-73C2-4620-9E33-8F07AD0C378F}" sibTransId="{3EA0BC9F-13AF-48D7-8204-0DE5AB703BFE}"/>
    <dgm:cxn modelId="{ED8F4011-D4D0-430D-B87B-D9897EF73BAD}" srcId="{8988A711-D015-4519-8DEE-A04E9C029ED7}" destId="{1410ABDC-BC81-4851-A3E8-3048ED122AB5}" srcOrd="0" destOrd="0" parTransId="{94C65AE6-98A3-401A-B5C0-E860C0544EF2}" sibTransId="{4259518C-30F2-41E9-B787-E46AC1FD8402}"/>
    <dgm:cxn modelId="{4835DE16-2943-4E5D-B0AF-A5BFAD41007B}" type="presOf" srcId="{67D17DDD-5798-4019-8A42-FCB07A1DAEE0}" destId="{26C68BDA-2D84-41BB-9586-9699BAC16161}" srcOrd="0" destOrd="0" presId="urn:microsoft.com/office/officeart/2005/8/layout/hierarchy1"/>
    <dgm:cxn modelId="{63071C1B-042F-4B4A-82D1-29A459C4BDAB}" srcId="{F849CDD9-1C06-4688-8A0D-B251BED61813}" destId="{0C7AF70C-8918-4FAA-9DF9-AB5F1E1D4C43}" srcOrd="0" destOrd="0" parTransId="{CCAF22FD-BAC5-4B80-AE1E-87ABD7AFBEB2}" sibTransId="{73D44487-50DA-4E28-A6FA-0359ED6C5733}"/>
    <dgm:cxn modelId="{D7C93B23-229A-42F9-9C8B-BDA78FB832D0}" type="presOf" srcId="{867D1F20-82EB-4EB1-93E1-59194262E24A}" destId="{D0599F7B-478C-4C06-816F-544EC5B3B93A}" srcOrd="0" destOrd="0" presId="urn:microsoft.com/office/officeart/2005/8/layout/hierarchy1"/>
    <dgm:cxn modelId="{CD3AB925-5075-4704-B286-CDB530D0FA59}" srcId="{10E6AA55-1ECC-4541-BB72-04A292FA04C2}" destId="{8988A711-D015-4519-8DEE-A04E9C029ED7}" srcOrd="1" destOrd="0" parTransId="{867D1F20-82EB-4EB1-93E1-59194262E24A}" sibTransId="{5D8F7793-16A2-4DAD-AF81-A9464A27D108}"/>
    <dgm:cxn modelId="{83712526-E1F5-4303-BD68-81DF35177270}" srcId="{67D17DDD-5798-4019-8A42-FCB07A1DAEE0}" destId="{787B958B-5ADD-4569-8ABB-C7E6E9F4C169}" srcOrd="1" destOrd="0" parTransId="{DCB53992-956A-46E5-86AF-8D4EF576004E}" sibTransId="{5F9D76A1-91C5-4080-A936-641BD00F241B}"/>
    <dgm:cxn modelId="{4F68DB28-1A8A-42A1-A0BF-F64D7DC9D4E2}" srcId="{F9FEC06F-7CFD-4FAB-9A0A-C0D1A0AAA956}" destId="{63BD29DB-F847-45F5-802B-5C1DD2E365A2}" srcOrd="0" destOrd="0" parTransId="{CE503B35-8948-439C-8976-67D27A850373}" sibTransId="{7A34D9BD-7423-4032-B680-DB9B067DE935}"/>
    <dgm:cxn modelId="{43CEEF47-B096-4503-AF5A-20698BFE9484}" srcId="{57467A1F-F714-48A7-8C8F-E3C6843543F9}" destId="{A3EB474C-6077-4441-A2F3-59F9448F38F6}" srcOrd="0" destOrd="0" parTransId="{F2F28653-17AB-417A-89E7-45453158EC23}" sibTransId="{3B4283CB-BD60-472F-BDFE-00777FC83585}"/>
    <dgm:cxn modelId="{79DBCF6C-B818-41E3-A10B-1857273E9751}" type="presOf" srcId="{959B37FF-73C2-4620-9E33-8F07AD0C378F}" destId="{5D3695B2-3FEF-4709-8FDA-EE16546449F0}" srcOrd="0" destOrd="0" presId="urn:microsoft.com/office/officeart/2005/8/layout/hierarchy1"/>
    <dgm:cxn modelId="{94391B6E-497E-4675-A9EB-FBF2CDE3E4F1}" type="presOf" srcId="{CCAF22FD-BAC5-4B80-AE1E-87ABD7AFBEB2}" destId="{FA0A4952-1450-44C6-8671-89C61CCC0AAE}" srcOrd="0" destOrd="0" presId="urn:microsoft.com/office/officeart/2005/8/layout/hierarchy1"/>
    <dgm:cxn modelId="{D7706A7E-D3C8-42CD-B5CE-3A885323C838}" type="presOf" srcId="{94C65AE6-98A3-401A-B5C0-E860C0544EF2}" destId="{2A81732E-A173-4C2C-951E-365D10ACD30E}" srcOrd="0" destOrd="0" presId="urn:microsoft.com/office/officeart/2005/8/layout/hierarchy1"/>
    <dgm:cxn modelId="{95663893-8060-47AC-9AC2-8FCDBC0F0809}" type="presOf" srcId="{8988A711-D015-4519-8DEE-A04E9C029ED7}" destId="{60C2B9B6-A73D-4DD5-A551-F46603826F57}" srcOrd="0" destOrd="0" presId="urn:microsoft.com/office/officeart/2005/8/layout/hierarchy1"/>
    <dgm:cxn modelId="{9B274A9C-9B99-4FFC-ACAC-199F07182733}" type="presOf" srcId="{57467A1F-F714-48A7-8C8F-E3C6843543F9}" destId="{E4C34CC9-A7FC-4D89-B971-97F6B6B712B7}" srcOrd="0" destOrd="0" presId="urn:microsoft.com/office/officeart/2005/8/layout/hierarchy1"/>
    <dgm:cxn modelId="{E14BE6A1-4EE6-47B9-86E7-EE8543197405}" type="presOf" srcId="{F2F28653-17AB-417A-89E7-45453158EC23}" destId="{AAB6E6DD-0BA7-4ABE-9543-CBDB0B44E3C5}" srcOrd="0" destOrd="0" presId="urn:microsoft.com/office/officeart/2005/8/layout/hierarchy1"/>
    <dgm:cxn modelId="{464299A7-505F-46C5-A2F3-8E36022BA685}" srcId="{67D17DDD-5798-4019-8A42-FCB07A1DAEE0}" destId="{10E6AA55-1ECC-4541-BB72-04A292FA04C2}" srcOrd="0" destOrd="0" parTransId="{9EC8F5C1-98EB-4065-87F8-76B93BC8CEF9}" sibTransId="{113856DA-E7A2-44CB-9F50-DBA8D0F17B9A}"/>
    <dgm:cxn modelId="{056630AA-F86C-42C6-81DA-B657ED5BD869}" type="presOf" srcId="{10E6AA55-1ECC-4541-BB72-04A292FA04C2}" destId="{6A90C0F8-3D13-4DB7-A0B0-478969B368F1}" srcOrd="0" destOrd="0" presId="urn:microsoft.com/office/officeart/2005/8/layout/hierarchy1"/>
    <dgm:cxn modelId="{476B40AE-7470-41C5-8457-1D8A429B79D3}" type="presOf" srcId="{387FA24A-009A-4A04-BFAF-F793A3485F72}" destId="{EF56783B-7788-4355-86BB-D137A65611ED}" srcOrd="0" destOrd="0" presId="urn:microsoft.com/office/officeart/2005/8/layout/hierarchy1"/>
    <dgm:cxn modelId="{4EAABDB2-1765-4818-947E-973BBF4B85A4}" type="presOf" srcId="{63BD29DB-F847-45F5-802B-5C1DD2E365A2}" destId="{18A6F78A-054C-4254-905C-45513AA23FF1}" srcOrd="0" destOrd="0" presId="urn:microsoft.com/office/officeart/2005/8/layout/hierarchy1"/>
    <dgm:cxn modelId="{6DEC96B5-117D-4547-AED5-D60CE7DAB9D6}" type="presOf" srcId="{F9FEC06F-7CFD-4FAB-9A0A-C0D1A0AAA956}" destId="{F84BE4CE-7508-4F39-A4DF-825C1F23F799}" srcOrd="0" destOrd="0" presId="urn:microsoft.com/office/officeart/2005/8/layout/hierarchy1"/>
    <dgm:cxn modelId="{BA4879B6-577F-4CBB-ADB4-0F2EE6E5B20B}" srcId="{787B958B-5ADD-4569-8ABB-C7E6E9F4C169}" destId="{57467A1F-F714-48A7-8C8F-E3C6843543F9}" srcOrd="0" destOrd="0" parTransId="{CE82A27E-13A4-4D0A-8848-2EA4F6DD08FD}" sibTransId="{A529EC9A-8A5C-4019-AF9F-917249387605}"/>
    <dgm:cxn modelId="{7B7A6EBF-7FEF-41A8-A2DF-B1D013639FEA}" type="presOf" srcId="{CE82A27E-13A4-4D0A-8848-2EA4F6DD08FD}" destId="{2E0D4844-D6A3-48B2-BFE9-3EF8E02796AB}" srcOrd="0" destOrd="0" presId="urn:microsoft.com/office/officeart/2005/8/layout/hierarchy1"/>
    <dgm:cxn modelId="{3CD5ABC6-DE5D-40E3-A5C0-0D46E489678B}" type="presOf" srcId="{0C7AF70C-8918-4FAA-9DF9-AB5F1E1D4C43}" destId="{9EBCDB11-3641-4003-8DA8-2AAE051A7A54}" srcOrd="0" destOrd="0" presId="urn:microsoft.com/office/officeart/2005/8/layout/hierarchy1"/>
    <dgm:cxn modelId="{D9C1BCDC-76A9-4ACB-A2D8-FCDD982257B3}" srcId="{10E6AA55-1ECC-4541-BB72-04A292FA04C2}" destId="{F9FEC06F-7CFD-4FAB-9A0A-C0D1A0AAA956}" srcOrd="0" destOrd="0" parTransId="{387FA24A-009A-4A04-BFAF-F793A3485F72}" sibTransId="{E8EB5F33-0474-4E6D-BC1B-E8ABD687F9FB}"/>
    <dgm:cxn modelId="{493523EE-D8C1-43EA-A6FC-71873FA7ED00}" type="presOf" srcId="{CE503B35-8948-439C-8976-67D27A850373}" destId="{E2FBE693-423C-4B04-90A7-E9BDFE6E1029}" srcOrd="0" destOrd="0" presId="urn:microsoft.com/office/officeart/2005/8/layout/hierarchy1"/>
    <dgm:cxn modelId="{7A93E5F4-42E7-4C59-B906-B531754CA20A}" type="presOf" srcId="{787B958B-5ADD-4569-8ABB-C7E6E9F4C169}" destId="{D31885FB-1D2C-4E31-BF69-1DA885C83D82}" srcOrd="0" destOrd="0" presId="urn:microsoft.com/office/officeart/2005/8/layout/hierarchy1"/>
    <dgm:cxn modelId="{2621EEF9-91E4-4FFE-A9A0-38516F698E82}" type="presOf" srcId="{A3EB474C-6077-4441-A2F3-59F9448F38F6}" destId="{8700E239-1BBC-45F0-82B5-DC5033273E5B}" srcOrd="0" destOrd="0" presId="urn:microsoft.com/office/officeart/2005/8/layout/hierarchy1"/>
    <dgm:cxn modelId="{A30F85FF-A959-412E-8CA5-58B9BA795465}" type="presOf" srcId="{1410ABDC-BC81-4851-A3E8-3048ED122AB5}" destId="{00B55366-0C7A-4EDB-B122-AB6D918FA604}" srcOrd="0" destOrd="0" presId="urn:microsoft.com/office/officeart/2005/8/layout/hierarchy1"/>
    <dgm:cxn modelId="{D15DB33A-9042-412A-97AE-C25B11F08695}" type="presParOf" srcId="{26C68BDA-2D84-41BB-9586-9699BAC16161}" destId="{662451A3-8F68-4014-BD60-B26DBA442478}" srcOrd="0" destOrd="0" presId="urn:microsoft.com/office/officeart/2005/8/layout/hierarchy1"/>
    <dgm:cxn modelId="{5197AE3C-6886-4B0A-AC80-74FED4B78528}" type="presParOf" srcId="{662451A3-8F68-4014-BD60-B26DBA442478}" destId="{F59876E2-41F3-4465-99A9-0EE4BC088860}" srcOrd="0" destOrd="0" presId="urn:microsoft.com/office/officeart/2005/8/layout/hierarchy1"/>
    <dgm:cxn modelId="{1F5ED513-E721-4E44-BC1B-07BF62602FA8}" type="presParOf" srcId="{F59876E2-41F3-4465-99A9-0EE4BC088860}" destId="{9C2FF1FF-50C0-446C-ABD6-45344AE94994}" srcOrd="0" destOrd="0" presId="urn:microsoft.com/office/officeart/2005/8/layout/hierarchy1"/>
    <dgm:cxn modelId="{0A16E703-DCF9-4A85-9D50-8350F3983F9C}" type="presParOf" srcId="{F59876E2-41F3-4465-99A9-0EE4BC088860}" destId="{6A90C0F8-3D13-4DB7-A0B0-478969B368F1}" srcOrd="1" destOrd="0" presId="urn:microsoft.com/office/officeart/2005/8/layout/hierarchy1"/>
    <dgm:cxn modelId="{8D40EE46-3C2C-4515-8A14-CDB570979F05}" type="presParOf" srcId="{662451A3-8F68-4014-BD60-B26DBA442478}" destId="{1F9892DF-388F-4C5E-B5AA-09986573CFD5}" srcOrd="1" destOrd="0" presId="urn:microsoft.com/office/officeart/2005/8/layout/hierarchy1"/>
    <dgm:cxn modelId="{92C7005B-3B56-4818-B0EB-B1EFEF059F1A}" type="presParOf" srcId="{1F9892DF-388F-4C5E-B5AA-09986573CFD5}" destId="{EF56783B-7788-4355-86BB-D137A65611ED}" srcOrd="0" destOrd="0" presId="urn:microsoft.com/office/officeart/2005/8/layout/hierarchy1"/>
    <dgm:cxn modelId="{77BB93D1-2FDA-4414-8C13-C771B26BFB52}" type="presParOf" srcId="{1F9892DF-388F-4C5E-B5AA-09986573CFD5}" destId="{25E82EA5-B094-44B6-9B55-42DD34A735BC}" srcOrd="1" destOrd="0" presId="urn:microsoft.com/office/officeart/2005/8/layout/hierarchy1"/>
    <dgm:cxn modelId="{2B00E7EF-6D45-472F-ACB5-37D7FC419FC1}" type="presParOf" srcId="{25E82EA5-B094-44B6-9B55-42DD34A735BC}" destId="{97395D72-D795-4C2B-AD71-D01AFCE0801B}" srcOrd="0" destOrd="0" presId="urn:microsoft.com/office/officeart/2005/8/layout/hierarchy1"/>
    <dgm:cxn modelId="{1443869B-08AD-423A-95F7-E276B4D2C900}" type="presParOf" srcId="{97395D72-D795-4C2B-AD71-D01AFCE0801B}" destId="{6C33BA35-82EA-43E1-AFBF-F9B48DCA3B6F}" srcOrd="0" destOrd="0" presId="urn:microsoft.com/office/officeart/2005/8/layout/hierarchy1"/>
    <dgm:cxn modelId="{4ED02068-F5B9-4334-86B7-E4ADE68E7ABE}" type="presParOf" srcId="{97395D72-D795-4C2B-AD71-D01AFCE0801B}" destId="{F84BE4CE-7508-4F39-A4DF-825C1F23F799}" srcOrd="1" destOrd="0" presId="urn:microsoft.com/office/officeart/2005/8/layout/hierarchy1"/>
    <dgm:cxn modelId="{AA5668A7-AF60-4FB4-BC07-4D2F09099ED3}" type="presParOf" srcId="{25E82EA5-B094-44B6-9B55-42DD34A735BC}" destId="{7C3CFD63-C78F-47D1-B164-57F4BEEFD495}" srcOrd="1" destOrd="0" presId="urn:microsoft.com/office/officeart/2005/8/layout/hierarchy1"/>
    <dgm:cxn modelId="{319379C1-E856-4A7F-9CA4-D2CF2C08BABF}" type="presParOf" srcId="{7C3CFD63-C78F-47D1-B164-57F4BEEFD495}" destId="{E2FBE693-423C-4B04-90A7-E9BDFE6E1029}" srcOrd="0" destOrd="0" presId="urn:microsoft.com/office/officeart/2005/8/layout/hierarchy1"/>
    <dgm:cxn modelId="{27F9A4CE-B4DF-49B8-9467-AECE24179DBB}" type="presParOf" srcId="{7C3CFD63-C78F-47D1-B164-57F4BEEFD495}" destId="{B4592C6C-139D-4699-AE6C-010D76419709}" srcOrd="1" destOrd="0" presId="urn:microsoft.com/office/officeart/2005/8/layout/hierarchy1"/>
    <dgm:cxn modelId="{61D115DD-AF7C-4AA0-BB57-276D72B40CBC}" type="presParOf" srcId="{B4592C6C-139D-4699-AE6C-010D76419709}" destId="{D2731E1B-153B-42D3-9DD6-C0B7AF1163ED}" srcOrd="0" destOrd="0" presId="urn:microsoft.com/office/officeart/2005/8/layout/hierarchy1"/>
    <dgm:cxn modelId="{782EFA75-3B2E-4A30-834B-DA470D854791}" type="presParOf" srcId="{D2731E1B-153B-42D3-9DD6-C0B7AF1163ED}" destId="{F8446783-1DDE-4DCE-93D3-19303BEC2CF4}" srcOrd="0" destOrd="0" presId="urn:microsoft.com/office/officeart/2005/8/layout/hierarchy1"/>
    <dgm:cxn modelId="{92410699-274D-42C0-A83C-5A2C60F81FEF}" type="presParOf" srcId="{D2731E1B-153B-42D3-9DD6-C0B7AF1163ED}" destId="{18A6F78A-054C-4254-905C-45513AA23FF1}" srcOrd="1" destOrd="0" presId="urn:microsoft.com/office/officeart/2005/8/layout/hierarchy1"/>
    <dgm:cxn modelId="{32A97070-B36C-4493-9B47-B16F3CC41155}" type="presParOf" srcId="{B4592C6C-139D-4699-AE6C-010D76419709}" destId="{A413E2A3-81DF-4274-A041-5353A4D37879}" srcOrd="1" destOrd="0" presId="urn:microsoft.com/office/officeart/2005/8/layout/hierarchy1"/>
    <dgm:cxn modelId="{6A884D8C-4AC5-49EF-B993-12729625EADA}" type="presParOf" srcId="{1F9892DF-388F-4C5E-B5AA-09986573CFD5}" destId="{D0599F7B-478C-4C06-816F-544EC5B3B93A}" srcOrd="2" destOrd="0" presId="urn:microsoft.com/office/officeart/2005/8/layout/hierarchy1"/>
    <dgm:cxn modelId="{BA8BC8F4-C179-4D12-9834-65362FDFD26F}" type="presParOf" srcId="{1F9892DF-388F-4C5E-B5AA-09986573CFD5}" destId="{A4FCADC2-16A4-4471-92D4-3225AAB87EE1}" srcOrd="3" destOrd="0" presId="urn:microsoft.com/office/officeart/2005/8/layout/hierarchy1"/>
    <dgm:cxn modelId="{AD0C22B9-78C1-4315-B693-65E8D6B50EE5}" type="presParOf" srcId="{A4FCADC2-16A4-4471-92D4-3225AAB87EE1}" destId="{52C5BB44-B0D1-4F11-B271-A9501216A927}" srcOrd="0" destOrd="0" presId="urn:microsoft.com/office/officeart/2005/8/layout/hierarchy1"/>
    <dgm:cxn modelId="{E2532286-E961-4C7D-A7FB-E7E557736443}" type="presParOf" srcId="{52C5BB44-B0D1-4F11-B271-A9501216A927}" destId="{B41143C6-CC70-4D31-B26C-A7CCB9E65FDF}" srcOrd="0" destOrd="0" presId="urn:microsoft.com/office/officeart/2005/8/layout/hierarchy1"/>
    <dgm:cxn modelId="{02545F75-F553-436F-BD29-4E567332633C}" type="presParOf" srcId="{52C5BB44-B0D1-4F11-B271-A9501216A927}" destId="{60C2B9B6-A73D-4DD5-A551-F46603826F57}" srcOrd="1" destOrd="0" presId="urn:microsoft.com/office/officeart/2005/8/layout/hierarchy1"/>
    <dgm:cxn modelId="{1EB0A25E-59F0-42E2-BEF5-9AECF9B24BAD}" type="presParOf" srcId="{A4FCADC2-16A4-4471-92D4-3225AAB87EE1}" destId="{0D4492BF-8512-4153-9387-58194A7E1F52}" srcOrd="1" destOrd="0" presId="urn:microsoft.com/office/officeart/2005/8/layout/hierarchy1"/>
    <dgm:cxn modelId="{EDDE8464-6462-4493-9E47-B13F43CC0D77}" type="presParOf" srcId="{0D4492BF-8512-4153-9387-58194A7E1F52}" destId="{2A81732E-A173-4C2C-951E-365D10ACD30E}" srcOrd="0" destOrd="0" presId="urn:microsoft.com/office/officeart/2005/8/layout/hierarchy1"/>
    <dgm:cxn modelId="{2B893C81-5A3D-4B8E-976B-138EB838F472}" type="presParOf" srcId="{0D4492BF-8512-4153-9387-58194A7E1F52}" destId="{20302321-D76F-434E-BEB9-A0E1FE2326CB}" srcOrd="1" destOrd="0" presId="urn:microsoft.com/office/officeart/2005/8/layout/hierarchy1"/>
    <dgm:cxn modelId="{F73D8F9A-E990-4E21-A54D-B773A087E79E}" type="presParOf" srcId="{20302321-D76F-434E-BEB9-A0E1FE2326CB}" destId="{81B25389-0FE0-4791-AF58-5A7EADD29E6F}" srcOrd="0" destOrd="0" presId="urn:microsoft.com/office/officeart/2005/8/layout/hierarchy1"/>
    <dgm:cxn modelId="{25F1E082-4A7C-4A62-A935-4EC1235EB287}" type="presParOf" srcId="{81B25389-0FE0-4791-AF58-5A7EADD29E6F}" destId="{EDD69825-4590-4D02-A3E9-5B66B1BED7A2}" srcOrd="0" destOrd="0" presId="urn:microsoft.com/office/officeart/2005/8/layout/hierarchy1"/>
    <dgm:cxn modelId="{A80A3B98-BB05-42BC-AC01-D438F2279122}" type="presParOf" srcId="{81B25389-0FE0-4791-AF58-5A7EADD29E6F}" destId="{00B55366-0C7A-4EDB-B122-AB6D918FA604}" srcOrd="1" destOrd="0" presId="urn:microsoft.com/office/officeart/2005/8/layout/hierarchy1"/>
    <dgm:cxn modelId="{05FEC034-76DE-45D2-928E-25E1BE2853FC}" type="presParOf" srcId="{20302321-D76F-434E-BEB9-A0E1FE2326CB}" destId="{0A4B7895-646D-480A-A7B7-58302D85CB0E}" srcOrd="1" destOrd="0" presId="urn:microsoft.com/office/officeart/2005/8/layout/hierarchy1"/>
    <dgm:cxn modelId="{2DE7CED5-F372-48A5-A5C7-1539538ADBBB}" type="presParOf" srcId="{26C68BDA-2D84-41BB-9586-9699BAC16161}" destId="{63A82388-8F93-4B35-BD9D-B6624F676483}" srcOrd="1" destOrd="0" presId="urn:microsoft.com/office/officeart/2005/8/layout/hierarchy1"/>
    <dgm:cxn modelId="{FC453B93-7FCB-4FE1-A497-0BB04AC928F3}" type="presParOf" srcId="{63A82388-8F93-4B35-BD9D-B6624F676483}" destId="{7F97375B-1478-4631-9D56-048F7240E10E}" srcOrd="0" destOrd="0" presId="urn:microsoft.com/office/officeart/2005/8/layout/hierarchy1"/>
    <dgm:cxn modelId="{53C20F32-0B83-4E2B-A696-89A4D5690EF4}" type="presParOf" srcId="{7F97375B-1478-4631-9D56-048F7240E10E}" destId="{89D381ED-6D66-436D-9C71-DEC9CD3ADF02}" srcOrd="0" destOrd="0" presId="urn:microsoft.com/office/officeart/2005/8/layout/hierarchy1"/>
    <dgm:cxn modelId="{CB67B6A5-62D2-45A0-A996-88CDE388655D}" type="presParOf" srcId="{7F97375B-1478-4631-9D56-048F7240E10E}" destId="{D31885FB-1D2C-4E31-BF69-1DA885C83D82}" srcOrd="1" destOrd="0" presId="urn:microsoft.com/office/officeart/2005/8/layout/hierarchy1"/>
    <dgm:cxn modelId="{D6AF24D8-3EF7-4E65-9F80-E3D6CB885631}" type="presParOf" srcId="{63A82388-8F93-4B35-BD9D-B6624F676483}" destId="{4C7B5D2A-1AEE-4BF8-9824-90D45D466F5A}" srcOrd="1" destOrd="0" presId="urn:microsoft.com/office/officeart/2005/8/layout/hierarchy1"/>
    <dgm:cxn modelId="{0071142A-44D5-4262-98B8-C81B71A269ED}" type="presParOf" srcId="{4C7B5D2A-1AEE-4BF8-9824-90D45D466F5A}" destId="{2E0D4844-D6A3-48B2-BFE9-3EF8E02796AB}" srcOrd="0" destOrd="0" presId="urn:microsoft.com/office/officeart/2005/8/layout/hierarchy1"/>
    <dgm:cxn modelId="{66889732-CBEA-4ECD-8A80-14D682F0E0C7}" type="presParOf" srcId="{4C7B5D2A-1AEE-4BF8-9824-90D45D466F5A}" destId="{099C6D2A-3C1C-4756-BC1B-28B8A6D53370}" srcOrd="1" destOrd="0" presId="urn:microsoft.com/office/officeart/2005/8/layout/hierarchy1"/>
    <dgm:cxn modelId="{199AA37F-5BD1-4E8A-BB9A-4F0F670C31B2}" type="presParOf" srcId="{099C6D2A-3C1C-4756-BC1B-28B8A6D53370}" destId="{93F0CCAD-8D5A-4291-9DED-682243CE9DC7}" srcOrd="0" destOrd="0" presId="urn:microsoft.com/office/officeart/2005/8/layout/hierarchy1"/>
    <dgm:cxn modelId="{BF995A50-372F-4663-9BA9-F9D406D2BED6}" type="presParOf" srcId="{93F0CCAD-8D5A-4291-9DED-682243CE9DC7}" destId="{A6ED6E42-22A2-40E1-A46D-8D084A448261}" srcOrd="0" destOrd="0" presId="urn:microsoft.com/office/officeart/2005/8/layout/hierarchy1"/>
    <dgm:cxn modelId="{612A823A-5025-4D07-9A2B-A7B8E43EC6B5}" type="presParOf" srcId="{93F0CCAD-8D5A-4291-9DED-682243CE9DC7}" destId="{E4C34CC9-A7FC-4D89-B971-97F6B6B712B7}" srcOrd="1" destOrd="0" presId="urn:microsoft.com/office/officeart/2005/8/layout/hierarchy1"/>
    <dgm:cxn modelId="{80E325C2-7BC2-40CA-8839-B2F9B90F2C38}" type="presParOf" srcId="{099C6D2A-3C1C-4756-BC1B-28B8A6D53370}" destId="{A114ACA9-E857-4099-AFFE-749E2ED12BE0}" srcOrd="1" destOrd="0" presId="urn:microsoft.com/office/officeart/2005/8/layout/hierarchy1"/>
    <dgm:cxn modelId="{53FDA5EA-F516-43CC-AB22-55BD9C6082D1}" type="presParOf" srcId="{A114ACA9-E857-4099-AFFE-749E2ED12BE0}" destId="{AAB6E6DD-0BA7-4ABE-9543-CBDB0B44E3C5}" srcOrd="0" destOrd="0" presId="urn:microsoft.com/office/officeart/2005/8/layout/hierarchy1"/>
    <dgm:cxn modelId="{136EB4BE-0F6E-4F4B-9847-C7CB79594E77}" type="presParOf" srcId="{A114ACA9-E857-4099-AFFE-749E2ED12BE0}" destId="{63C2A8D8-5F7E-493A-8C75-79F586D556EB}" srcOrd="1" destOrd="0" presId="urn:microsoft.com/office/officeart/2005/8/layout/hierarchy1"/>
    <dgm:cxn modelId="{D8F1879E-627A-402F-970E-97BD1CEF550B}" type="presParOf" srcId="{63C2A8D8-5F7E-493A-8C75-79F586D556EB}" destId="{B5CF84A1-3CD2-4976-BD51-DF5ED3B04F49}" srcOrd="0" destOrd="0" presId="urn:microsoft.com/office/officeart/2005/8/layout/hierarchy1"/>
    <dgm:cxn modelId="{47794D63-0D07-4CD3-A4E9-9E3904AE3D84}" type="presParOf" srcId="{B5CF84A1-3CD2-4976-BD51-DF5ED3B04F49}" destId="{AF492D9B-BC47-4E3B-8F05-96CC3192430F}" srcOrd="0" destOrd="0" presId="urn:microsoft.com/office/officeart/2005/8/layout/hierarchy1"/>
    <dgm:cxn modelId="{BC03F2C5-E36F-4FCF-920D-AAF568C577EA}" type="presParOf" srcId="{B5CF84A1-3CD2-4976-BD51-DF5ED3B04F49}" destId="{8700E239-1BBC-45F0-82B5-DC5033273E5B}" srcOrd="1" destOrd="0" presId="urn:microsoft.com/office/officeart/2005/8/layout/hierarchy1"/>
    <dgm:cxn modelId="{6CA5869B-439A-40A8-920B-6267EC35C960}" type="presParOf" srcId="{63C2A8D8-5F7E-493A-8C75-79F586D556EB}" destId="{4DD1C493-832F-4239-99D9-BA62C5B184C1}" srcOrd="1" destOrd="0" presId="urn:microsoft.com/office/officeart/2005/8/layout/hierarchy1"/>
    <dgm:cxn modelId="{DC780C86-56A4-40A1-9BCA-F010C32ACBC9}" type="presParOf" srcId="{4C7B5D2A-1AEE-4BF8-9824-90D45D466F5A}" destId="{5D3695B2-3FEF-4709-8FDA-EE16546449F0}" srcOrd="2" destOrd="0" presId="urn:microsoft.com/office/officeart/2005/8/layout/hierarchy1"/>
    <dgm:cxn modelId="{DF9C409B-99C9-46B4-BAFC-00673FF1B9C4}" type="presParOf" srcId="{4C7B5D2A-1AEE-4BF8-9824-90D45D466F5A}" destId="{9A993A9B-FDEE-401B-A734-1E1B8F5A286D}" srcOrd="3" destOrd="0" presId="urn:microsoft.com/office/officeart/2005/8/layout/hierarchy1"/>
    <dgm:cxn modelId="{84E43D2D-029E-4D71-8548-C6530C8D26DD}" type="presParOf" srcId="{9A993A9B-FDEE-401B-A734-1E1B8F5A286D}" destId="{ADD53599-DC93-4025-A4CF-FE35B5200038}" srcOrd="0" destOrd="0" presId="urn:microsoft.com/office/officeart/2005/8/layout/hierarchy1"/>
    <dgm:cxn modelId="{4402918B-6BED-4D1C-B4E6-2ED6F75ED928}" type="presParOf" srcId="{ADD53599-DC93-4025-A4CF-FE35B5200038}" destId="{E11EA01C-DD18-42D2-8DFC-5A9779112C02}" srcOrd="0" destOrd="0" presId="urn:microsoft.com/office/officeart/2005/8/layout/hierarchy1"/>
    <dgm:cxn modelId="{31960AA8-F6D8-4DFE-A9E0-1750FFB6E1E2}" type="presParOf" srcId="{ADD53599-DC93-4025-A4CF-FE35B5200038}" destId="{3D5152DC-7B0A-47F4-85F4-C953F8C40B2E}" srcOrd="1" destOrd="0" presId="urn:microsoft.com/office/officeart/2005/8/layout/hierarchy1"/>
    <dgm:cxn modelId="{C8A8C6D3-994D-417B-9511-44362FEE55DE}" type="presParOf" srcId="{9A993A9B-FDEE-401B-A734-1E1B8F5A286D}" destId="{24EECCA8-569C-40AA-9913-CCEE5A80346C}" srcOrd="1" destOrd="0" presId="urn:microsoft.com/office/officeart/2005/8/layout/hierarchy1"/>
    <dgm:cxn modelId="{BCC45ADD-35CB-4F28-ACD3-F730147BF02F}" type="presParOf" srcId="{24EECCA8-569C-40AA-9913-CCEE5A80346C}" destId="{FA0A4952-1450-44C6-8671-89C61CCC0AAE}" srcOrd="0" destOrd="0" presId="urn:microsoft.com/office/officeart/2005/8/layout/hierarchy1"/>
    <dgm:cxn modelId="{008D2021-7D2F-44E6-B5F7-73E11F3AC077}" type="presParOf" srcId="{24EECCA8-569C-40AA-9913-CCEE5A80346C}" destId="{745DF86F-F439-4DF7-B6EE-CD17756F1B38}" srcOrd="1" destOrd="0" presId="urn:microsoft.com/office/officeart/2005/8/layout/hierarchy1"/>
    <dgm:cxn modelId="{8A2A0AEA-0427-4F5D-80C5-C24B24C459EC}" type="presParOf" srcId="{745DF86F-F439-4DF7-B6EE-CD17756F1B38}" destId="{9AE9E374-36C1-4851-8FB8-DEEBAC91B332}" srcOrd="0" destOrd="0" presId="urn:microsoft.com/office/officeart/2005/8/layout/hierarchy1"/>
    <dgm:cxn modelId="{A39C1D92-5407-4E75-A58F-9B088664A195}" type="presParOf" srcId="{9AE9E374-36C1-4851-8FB8-DEEBAC91B332}" destId="{D1A84267-5F91-4F0B-939C-E2781C39836F}" srcOrd="0" destOrd="0" presId="urn:microsoft.com/office/officeart/2005/8/layout/hierarchy1"/>
    <dgm:cxn modelId="{B64D9B30-8F3F-45B1-8CE4-4CA4BBC07AF9}" type="presParOf" srcId="{9AE9E374-36C1-4851-8FB8-DEEBAC91B332}" destId="{9EBCDB11-3641-4003-8DA8-2AAE051A7A54}" srcOrd="1" destOrd="0" presId="urn:microsoft.com/office/officeart/2005/8/layout/hierarchy1"/>
    <dgm:cxn modelId="{81DAF0B7-4A03-4DF2-B8A6-08BBA04F0321}" type="presParOf" srcId="{745DF86F-F439-4DF7-B6EE-CD17756F1B38}" destId="{204C3E13-D160-44DB-9096-4161CB8F2229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50534C-F442-4BD6-BE59-8AB8966CF6F2}" type="doc">
      <dgm:prSet loTypeId="urn:microsoft.com/office/officeart/2005/8/layout/vList2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59ACEC-A331-4659-9552-A3EEAD666E3B}">
      <dgm:prSet phldrT="[Text]" custT="1"/>
      <dgm:spPr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IN" sz="2800" b="0" dirty="0">
              <a:ln w="6350">
                <a:noFill/>
              </a:ln>
              <a:solidFill>
                <a:srgbClr val="000B22"/>
              </a:solidFill>
            </a:rPr>
            <a:t>Connect with peers </a:t>
          </a:r>
          <a:endParaRPr lang="en-US" sz="2800" b="0" dirty="0">
            <a:ln w="6350">
              <a:noFill/>
            </a:ln>
            <a:solidFill>
              <a:srgbClr val="000B22"/>
            </a:solidFill>
          </a:endParaRPr>
        </a:p>
      </dgm:t>
    </dgm:pt>
    <dgm:pt modelId="{F661A24A-6DDA-4DEA-8F89-B25FE679D265}" type="parTrans" cxnId="{12685CE0-FB25-46EC-880E-7D31D10F8AC9}">
      <dgm:prSet/>
      <dgm:spPr/>
      <dgm:t>
        <a:bodyPr/>
        <a:lstStyle/>
        <a:p>
          <a:endParaRPr lang="en-US"/>
        </a:p>
      </dgm:t>
    </dgm:pt>
    <dgm:pt modelId="{5978795F-49E9-40D9-B163-AC2D8D5D1295}" type="sibTrans" cxnId="{12685CE0-FB25-46EC-880E-7D31D10F8AC9}">
      <dgm:prSet/>
      <dgm:spPr/>
      <dgm:t>
        <a:bodyPr/>
        <a:lstStyle/>
        <a:p>
          <a:endParaRPr lang="en-US"/>
        </a:p>
      </dgm:t>
    </dgm:pt>
    <dgm:pt modelId="{3AE764ED-2C6C-43B2-B262-1B32C97037B3}">
      <dgm:prSet phldrT="[Text]" custT="1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IN" sz="2800" b="0" dirty="0">
              <a:ln w="6350">
                <a:noFill/>
              </a:ln>
              <a:solidFill>
                <a:srgbClr val="000B22"/>
              </a:solidFill>
            </a:rPr>
            <a:t>Track your progress</a:t>
          </a:r>
        </a:p>
      </dgm:t>
    </dgm:pt>
    <dgm:pt modelId="{A62964E9-7D79-465E-B528-4E33413E527E}" type="parTrans" cxnId="{54A9C105-DA4E-480F-829A-121AE4393329}">
      <dgm:prSet/>
      <dgm:spPr/>
      <dgm:t>
        <a:bodyPr/>
        <a:lstStyle/>
        <a:p>
          <a:endParaRPr lang="en-US"/>
        </a:p>
      </dgm:t>
    </dgm:pt>
    <dgm:pt modelId="{CE61BD6A-22F2-4D69-9A32-03F3684AA13D}" type="sibTrans" cxnId="{54A9C105-DA4E-480F-829A-121AE4393329}">
      <dgm:prSet/>
      <dgm:spPr/>
      <dgm:t>
        <a:bodyPr/>
        <a:lstStyle/>
        <a:p>
          <a:endParaRPr lang="en-US"/>
        </a:p>
      </dgm:t>
    </dgm:pt>
    <dgm:pt modelId="{FAF9435A-A4AC-4C58-856D-EB4EE7D33A76}">
      <dgm:prSet phldrT="[Text]" custT="1"/>
      <dgm:spPr/>
      <dgm:t>
        <a:bodyPr/>
        <a:lstStyle/>
        <a:p>
          <a:r>
            <a:rPr lang="en-IN" sz="2800" b="0" dirty="0">
              <a:ln w="6350">
                <a:noFill/>
              </a:ln>
              <a:solidFill>
                <a:srgbClr val="000B22"/>
              </a:solidFill>
            </a:rPr>
            <a:t>Compare your progress</a:t>
          </a:r>
        </a:p>
      </dgm:t>
    </dgm:pt>
    <dgm:pt modelId="{E43CE1B2-B0D8-4C90-8435-083F18493A14}" type="parTrans" cxnId="{4152E6E6-2F2C-4DD7-BDB6-8B59C4D1A512}">
      <dgm:prSet/>
      <dgm:spPr/>
      <dgm:t>
        <a:bodyPr/>
        <a:lstStyle/>
        <a:p>
          <a:endParaRPr lang="en-US"/>
        </a:p>
      </dgm:t>
    </dgm:pt>
    <dgm:pt modelId="{42DDDDEE-CCA6-4342-9C68-E2A45F8EBED1}" type="sibTrans" cxnId="{4152E6E6-2F2C-4DD7-BDB6-8B59C4D1A512}">
      <dgm:prSet/>
      <dgm:spPr/>
      <dgm:t>
        <a:bodyPr/>
        <a:lstStyle/>
        <a:p>
          <a:endParaRPr lang="en-US"/>
        </a:p>
      </dgm:t>
    </dgm:pt>
    <dgm:pt modelId="{80115A4D-E77E-43DC-A827-C09AF121032C}">
      <dgm:prSet phldrT="[Text]" custT="1"/>
      <dgm:spPr/>
      <dgm:t>
        <a:bodyPr/>
        <a:lstStyle/>
        <a:p>
          <a:r>
            <a:rPr lang="en-IN" sz="2800" b="0" dirty="0">
              <a:ln w="6350">
                <a:noFill/>
              </a:ln>
              <a:solidFill>
                <a:srgbClr val="000B22"/>
              </a:solidFill>
            </a:rPr>
            <a:t>Workout with self, buddies and certified trainers </a:t>
          </a:r>
        </a:p>
      </dgm:t>
    </dgm:pt>
    <dgm:pt modelId="{9BBE8E8F-3017-4506-B4F9-203AF31E9D41}" type="parTrans" cxnId="{94F19011-35CE-4C6D-8847-5C3C670BD0CC}">
      <dgm:prSet/>
      <dgm:spPr/>
      <dgm:t>
        <a:bodyPr/>
        <a:lstStyle/>
        <a:p>
          <a:endParaRPr lang="en-US"/>
        </a:p>
      </dgm:t>
    </dgm:pt>
    <dgm:pt modelId="{E1F2FFB8-AA64-421D-B5F2-DA8A3C08F135}" type="sibTrans" cxnId="{94F19011-35CE-4C6D-8847-5C3C670BD0CC}">
      <dgm:prSet/>
      <dgm:spPr/>
      <dgm:t>
        <a:bodyPr/>
        <a:lstStyle/>
        <a:p>
          <a:endParaRPr lang="en-US"/>
        </a:p>
      </dgm:t>
    </dgm:pt>
    <dgm:pt modelId="{63BEB4C3-AA24-4D8F-856C-D5F35CBC5C73}">
      <dgm:prSet phldrT="[Text]" custT="1"/>
      <dgm:spPr/>
      <dgm:t>
        <a:bodyPr/>
        <a:lstStyle/>
        <a:p>
          <a:r>
            <a:rPr lang="en-IN" sz="2800" b="0" dirty="0">
              <a:ln w="6350">
                <a:noFill/>
              </a:ln>
              <a:solidFill>
                <a:srgbClr val="000B22"/>
              </a:solidFill>
            </a:rPr>
            <a:t>AI model to keep track of exercise count</a:t>
          </a:r>
        </a:p>
      </dgm:t>
    </dgm:pt>
    <dgm:pt modelId="{05B314C2-F4CC-4AEC-B532-176EA7F72B84}" type="parTrans" cxnId="{6F6D9AF1-5FFE-4AFB-8245-DCD0A88344E0}">
      <dgm:prSet/>
      <dgm:spPr/>
      <dgm:t>
        <a:bodyPr/>
        <a:lstStyle/>
        <a:p>
          <a:endParaRPr lang="en-US"/>
        </a:p>
      </dgm:t>
    </dgm:pt>
    <dgm:pt modelId="{1D5DAF73-451C-4137-B119-68E9CD6A9F6D}" type="sibTrans" cxnId="{6F6D9AF1-5FFE-4AFB-8245-DCD0A88344E0}">
      <dgm:prSet/>
      <dgm:spPr/>
      <dgm:t>
        <a:bodyPr/>
        <a:lstStyle/>
        <a:p>
          <a:endParaRPr lang="en-US"/>
        </a:p>
      </dgm:t>
    </dgm:pt>
    <dgm:pt modelId="{977C84AC-81D0-47E8-9533-EDA82200CAC7}">
      <dgm:prSet phldrT="[Text]" custT="1"/>
      <dgm:spPr/>
      <dgm:t>
        <a:bodyPr/>
        <a:lstStyle/>
        <a:p>
          <a:r>
            <a:rPr lang="en-IN" sz="2800" b="0" dirty="0">
              <a:ln w="6350">
                <a:noFill/>
              </a:ln>
              <a:solidFill>
                <a:srgbClr val="000B22"/>
              </a:solidFill>
            </a:rPr>
            <a:t>Access to nutritive diet plans </a:t>
          </a:r>
        </a:p>
      </dgm:t>
    </dgm:pt>
    <dgm:pt modelId="{5A8D025D-6727-4CE2-86EC-0D36F52EAF08}" type="parTrans" cxnId="{5BD91092-0A71-469B-860F-58F3AB4C43CC}">
      <dgm:prSet/>
      <dgm:spPr/>
      <dgm:t>
        <a:bodyPr/>
        <a:lstStyle/>
        <a:p>
          <a:endParaRPr lang="en-US"/>
        </a:p>
      </dgm:t>
    </dgm:pt>
    <dgm:pt modelId="{3FB028A4-0E12-44D4-AB35-E87DC5462505}" type="sibTrans" cxnId="{5BD91092-0A71-469B-860F-58F3AB4C43CC}">
      <dgm:prSet/>
      <dgm:spPr/>
      <dgm:t>
        <a:bodyPr/>
        <a:lstStyle/>
        <a:p>
          <a:endParaRPr lang="en-US"/>
        </a:p>
      </dgm:t>
    </dgm:pt>
    <dgm:pt modelId="{7667916D-647C-4956-AD2B-DC316868C8A4}">
      <dgm:prSet phldrT="[Text]" custT="1"/>
      <dgm:spPr/>
      <dgm:t>
        <a:bodyPr/>
        <a:lstStyle/>
        <a:p>
          <a:pPr algn="ctr"/>
          <a:r>
            <a:rPr lang="en-US" sz="3200" b="1" dirty="0">
              <a:ln w="6350">
                <a:noFill/>
              </a:ln>
              <a:solidFill>
                <a:srgbClr val="000B22"/>
              </a:solidFill>
            </a:rPr>
            <a:t>IMPLEMENTATION: A SOCIAL MEDIA FITNESS APP</a:t>
          </a:r>
        </a:p>
      </dgm:t>
    </dgm:pt>
    <dgm:pt modelId="{8DF52F80-53A5-4B83-8E8D-04FD1ED4217A}" type="parTrans" cxnId="{CD3693EC-C54B-49D2-B907-B22DF93B9174}">
      <dgm:prSet/>
      <dgm:spPr/>
      <dgm:t>
        <a:bodyPr/>
        <a:lstStyle/>
        <a:p>
          <a:endParaRPr lang="en-US"/>
        </a:p>
      </dgm:t>
    </dgm:pt>
    <dgm:pt modelId="{FC43BBAD-1901-47BF-B408-65B193BC1258}" type="sibTrans" cxnId="{CD3693EC-C54B-49D2-B907-B22DF93B9174}">
      <dgm:prSet/>
      <dgm:spPr/>
      <dgm:t>
        <a:bodyPr/>
        <a:lstStyle/>
        <a:p>
          <a:endParaRPr lang="en-US"/>
        </a:p>
      </dgm:t>
    </dgm:pt>
    <dgm:pt modelId="{C8E3D176-D116-43A6-8184-50E713C8DFC9}" type="pres">
      <dgm:prSet presAssocID="{1F50534C-F442-4BD6-BE59-8AB8966CF6F2}" presName="linear" presStyleCnt="0">
        <dgm:presLayoutVars>
          <dgm:animLvl val="lvl"/>
          <dgm:resizeHandles val="exact"/>
        </dgm:presLayoutVars>
      </dgm:prSet>
      <dgm:spPr/>
    </dgm:pt>
    <dgm:pt modelId="{57E2C7F5-9BB8-43D1-8597-FB4CE57EFF06}" type="pres">
      <dgm:prSet presAssocID="{7667916D-647C-4956-AD2B-DC316868C8A4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912E4CA-AF84-4125-A8A4-E00D3AC59840}" type="pres">
      <dgm:prSet presAssocID="{FC43BBAD-1901-47BF-B408-65B193BC1258}" presName="spacer" presStyleCnt="0"/>
      <dgm:spPr/>
    </dgm:pt>
    <dgm:pt modelId="{777580FE-DA0E-46F0-A494-25469E387B8D}" type="pres">
      <dgm:prSet presAssocID="{9759ACEC-A331-4659-9552-A3EEAD666E3B}" presName="parentText" presStyleLbl="node1" presStyleIdx="1" presStyleCnt="7" custScaleX="38150" custLinFactY="25091" custLinFactNeighborX="-25695" custLinFactNeighborY="100000">
        <dgm:presLayoutVars>
          <dgm:chMax val="0"/>
          <dgm:bulletEnabled val="1"/>
        </dgm:presLayoutVars>
      </dgm:prSet>
      <dgm:spPr/>
    </dgm:pt>
    <dgm:pt modelId="{822687C4-A30C-4101-BDDB-879669BF4B56}" type="pres">
      <dgm:prSet presAssocID="{5978795F-49E9-40D9-B163-AC2D8D5D1295}" presName="spacer" presStyleCnt="0"/>
      <dgm:spPr/>
    </dgm:pt>
    <dgm:pt modelId="{5228C7B5-8257-4DDE-81FB-7D2A22A71F55}" type="pres">
      <dgm:prSet presAssocID="{3AE764ED-2C6C-43B2-B262-1B32C97037B3}" presName="parentText" presStyleLbl="node1" presStyleIdx="2" presStyleCnt="7" custScaleX="38174" custLinFactY="-60361" custLinFactNeighborX="19010" custLinFactNeighborY="-100000">
        <dgm:presLayoutVars>
          <dgm:chMax val="0"/>
          <dgm:bulletEnabled val="1"/>
        </dgm:presLayoutVars>
      </dgm:prSet>
      <dgm:spPr/>
    </dgm:pt>
    <dgm:pt modelId="{3D6BA57B-349B-41A4-A9D9-D978B1167E4A}" type="pres">
      <dgm:prSet presAssocID="{CE61BD6A-22F2-4D69-9A32-03F3684AA13D}" presName="spacer" presStyleCnt="0"/>
      <dgm:spPr/>
    </dgm:pt>
    <dgm:pt modelId="{B28D9FF0-DDC8-4416-A6CF-2C35C133136F}" type="pres">
      <dgm:prSet presAssocID="{FAF9435A-A4AC-4C58-856D-EB4EE7D33A76}" presName="parentText" presStyleLbl="node1" presStyleIdx="3" presStyleCnt="7" custScaleX="38174" custScaleY="99771" custLinFactNeighborX="-25473" custLinFactNeighborY="-90989">
        <dgm:presLayoutVars>
          <dgm:chMax val="0"/>
          <dgm:bulletEnabled val="1"/>
        </dgm:presLayoutVars>
      </dgm:prSet>
      <dgm:spPr/>
    </dgm:pt>
    <dgm:pt modelId="{A0EDEDA7-AB76-4C24-BDAA-A10A1B937151}" type="pres">
      <dgm:prSet presAssocID="{42DDDDEE-CCA6-4342-9C68-E2A45F8EBED1}" presName="spacer" presStyleCnt="0"/>
      <dgm:spPr/>
    </dgm:pt>
    <dgm:pt modelId="{BC2BC8F1-0DC9-43B2-BA97-BB8E0BBE2C5B}" type="pres">
      <dgm:prSet presAssocID="{80115A4D-E77E-43DC-A827-C09AF121032C}" presName="parentText" presStyleLbl="node1" presStyleIdx="4" presStyleCnt="7" custScaleX="70226" custLinFactY="175786" custLinFactNeighborX="238" custLinFactNeighborY="200000">
        <dgm:presLayoutVars>
          <dgm:chMax val="0"/>
          <dgm:bulletEnabled val="1"/>
        </dgm:presLayoutVars>
      </dgm:prSet>
      <dgm:spPr/>
    </dgm:pt>
    <dgm:pt modelId="{E411F5F4-81B8-4998-BBA8-8F6ABA4E3EBA}" type="pres">
      <dgm:prSet presAssocID="{E1F2FFB8-AA64-421D-B5F2-DA8A3C08F135}" presName="spacer" presStyleCnt="0"/>
      <dgm:spPr/>
    </dgm:pt>
    <dgm:pt modelId="{06AA0563-E485-4ABA-A26B-90FDCC5BECB7}" type="pres">
      <dgm:prSet presAssocID="{63BEB4C3-AA24-4D8F-856C-D5F35CBC5C73}" presName="parentText" presStyleLbl="node1" presStyleIdx="5" presStyleCnt="7" custScaleX="70220" custLinFactY="-61305" custLinFactNeighborX="357" custLinFactNeighborY="-100000">
        <dgm:presLayoutVars>
          <dgm:chMax val="0"/>
          <dgm:bulletEnabled val="1"/>
        </dgm:presLayoutVars>
      </dgm:prSet>
      <dgm:spPr/>
    </dgm:pt>
    <dgm:pt modelId="{10430099-31A6-4F2F-9D85-3DDFBBED6720}" type="pres">
      <dgm:prSet presAssocID="{1D5DAF73-451C-4137-B119-68E9CD6A9F6D}" presName="spacer" presStyleCnt="0"/>
      <dgm:spPr/>
    </dgm:pt>
    <dgm:pt modelId="{3B12FFF0-4855-462C-AB5F-2EE34C5FCACB}" type="pres">
      <dgm:prSet presAssocID="{977C84AC-81D0-47E8-9533-EDA82200CAC7}" presName="parentText" presStyleLbl="node1" presStyleIdx="6" presStyleCnt="7" custScaleX="38174" custScaleY="101940" custLinFactY="-303085" custLinFactNeighborX="19167" custLinFactNeighborY="-400000">
        <dgm:presLayoutVars>
          <dgm:chMax val="0"/>
          <dgm:bulletEnabled val="1"/>
        </dgm:presLayoutVars>
      </dgm:prSet>
      <dgm:spPr/>
    </dgm:pt>
  </dgm:ptLst>
  <dgm:cxnLst>
    <dgm:cxn modelId="{54A9C105-DA4E-480F-829A-121AE4393329}" srcId="{1F50534C-F442-4BD6-BE59-8AB8966CF6F2}" destId="{3AE764ED-2C6C-43B2-B262-1B32C97037B3}" srcOrd="2" destOrd="0" parTransId="{A62964E9-7D79-465E-B528-4E33413E527E}" sibTransId="{CE61BD6A-22F2-4D69-9A32-03F3684AA13D}"/>
    <dgm:cxn modelId="{94F19011-35CE-4C6D-8847-5C3C670BD0CC}" srcId="{1F50534C-F442-4BD6-BE59-8AB8966CF6F2}" destId="{80115A4D-E77E-43DC-A827-C09AF121032C}" srcOrd="4" destOrd="0" parTransId="{9BBE8E8F-3017-4506-B4F9-203AF31E9D41}" sibTransId="{E1F2FFB8-AA64-421D-B5F2-DA8A3C08F135}"/>
    <dgm:cxn modelId="{6A942916-A379-45FD-9701-63964570B2EF}" type="presOf" srcId="{3AE764ED-2C6C-43B2-B262-1B32C97037B3}" destId="{5228C7B5-8257-4DDE-81FB-7D2A22A71F55}" srcOrd="0" destOrd="0" presId="urn:microsoft.com/office/officeart/2005/8/layout/vList2"/>
    <dgm:cxn modelId="{DA5EE022-6A70-451F-86D5-D5F9B51411A4}" type="presOf" srcId="{9759ACEC-A331-4659-9552-A3EEAD666E3B}" destId="{777580FE-DA0E-46F0-A494-25469E387B8D}" srcOrd="0" destOrd="0" presId="urn:microsoft.com/office/officeart/2005/8/layout/vList2"/>
    <dgm:cxn modelId="{5B780541-9DF5-410F-A52C-34990716EC55}" type="presOf" srcId="{7667916D-647C-4956-AD2B-DC316868C8A4}" destId="{57E2C7F5-9BB8-43D1-8597-FB4CE57EFF06}" srcOrd="0" destOrd="0" presId="urn:microsoft.com/office/officeart/2005/8/layout/vList2"/>
    <dgm:cxn modelId="{0E85B668-DDB7-4048-BDD3-02A64C769C1C}" type="presOf" srcId="{80115A4D-E77E-43DC-A827-C09AF121032C}" destId="{BC2BC8F1-0DC9-43B2-BA97-BB8E0BBE2C5B}" srcOrd="0" destOrd="0" presId="urn:microsoft.com/office/officeart/2005/8/layout/vList2"/>
    <dgm:cxn modelId="{2547AF53-5C8E-4AD6-8B88-1C9A0561600A}" type="presOf" srcId="{977C84AC-81D0-47E8-9533-EDA82200CAC7}" destId="{3B12FFF0-4855-462C-AB5F-2EE34C5FCACB}" srcOrd="0" destOrd="0" presId="urn:microsoft.com/office/officeart/2005/8/layout/vList2"/>
    <dgm:cxn modelId="{D1FA0E78-17CC-4C64-B6B8-A777B06EE028}" type="presOf" srcId="{63BEB4C3-AA24-4D8F-856C-D5F35CBC5C73}" destId="{06AA0563-E485-4ABA-A26B-90FDCC5BECB7}" srcOrd="0" destOrd="0" presId="urn:microsoft.com/office/officeart/2005/8/layout/vList2"/>
    <dgm:cxn modelId="{2EF00B8D-4163-49D6-AA67-6F1056755A16}" type="presOf" srcId="{FAF9435A-A4AC-4C58-856D-EB4EE7D33A76}" destId="{B28D9FF0-DDC8-4416-A6CF-2C35C133136F}" srcOrd="0" destOrd="0" presId="urn:microsoft.com/office/officeart/2005/8/layout/vList2"/>
    <dgm:cxn modelId="{5BD91092-0A71-469B-860F-58F3AB4C43CC}" srcId="{1F50534C-F442-4BD6-BE59-8AB8966CF6F2}" destId="{977C84AC-81D0-47E8-9533-EDA82200CAC7}" srcOrd="6" destOrd="0" parTransId="{5A8D025D-6727-4CE2-86EC-0D36F52EAF08}" sibTransId="{3FB028A4-0E12-44D4-AB35-E87DC5462505}"/>
    <dgm:cxn modelId="{26EC18D8-37B1-4B14-8F94-BC5341FFDAC7}" type="presOf" srcId="{1F50534C-F442-4BD6-BE59-8AB8966CF6F2}" destId="{C8E3D176-D116-43A6-8184-50E713C8DFC9}" srcOrd="0" destOrd="0" presId="urn:microsoft.com/office/officeart/2005/8/layout/vList2"/>
    <dgm:cxn modelId="{12685CE0-FB25-46EC-880E-7D31D10F8AC9}" srcId="{1F50534C-F442-4BD6-BE59-8AB8966CF6F2}" destId="{9759ACEC-A331-4659-9552-A3EEAD666E3B}" srcOrd="1" destOrd="0" parTransId="{F661A24A-6DDA-4DEA-8F89-B25FE679D265}" sibTransId="{5978795F-49E9-40D9-B163-AC2D8D5D1295}"/>
    <dgm:cxn modelId="{4152E6E6-2F2C-4DD7-BDB6-8B59C4D1A512}" srcId="{1F50534C-F442-4BD6-BE59-8AB8966CF6F2}" destId="{FAF9435A-A4AC-4C58-856D-EB4EE7D33A76}" srcOrd="3" destOrd="0" parTransId="{E43CE1B2-B0D8-4C90-8435-083F18493A14}" sibTransId="{42DDDDEE-CCA6-4342-9C68-E2A45F8EBED1}"/>
    <dgm:cxn modelId="{CD3693EC-C54B-49D2-B907-B22DF93B9174}" srcId="{1F50534C-F442-4BD6-BE59-8AB8966CF6F2}" destId="{7667916D-647C-4956-AD2B-DC316868C8A4}" srcOrd="0" destOrd="0" parTransId="{8DF52F80-53A5-4B83-8E8D-04FD1ED4217A}" sibTransId="{FC43BBAD-1901-47BF-B408-65B193BC1258}"/>
    <dgm:cxn modelId="{6F6D9AF1-5FFE-4AFB-8245-DCD0A88344E0}" srcId="{1F50534C-F442-4BD6-BE59-8AB8966CF6F2}" destId="{63BEB4C3-AA24-4D8F-856C-D5F35CBC5C73}" srcOrd="5" destOrd="0" parTransId="{05B314C2-F4CC-4AEC-B532-176EA7F72B84}" sibTransId="{1D5DAF73-451C-4137-B119-68E9CD6A9F6D}"/>
    <dgm:cxn modelId="{2BFE7CD5-DC17-4207-BF15-E136F3EF7C82}" type="presParOf" srcId="{C8E3D176-D116-43A6-8184-50E713C8DFC9}" destId="{57E2C7F5-9BB8-43D1-8597-FB4CE57EFF06}" srcOrd="0" destOrd="0" presId="urn:microsoft.com/office/officeart/2005/8/layout/vList2"/>
    <dgm:cxn modelId="{9E301FDE-AF75-44B8-B504-277E485CBE82}" type="presParOf" srcId="{C8E3D176-D116-43A6-8184-50E713C8DFC9}" destId="{4912E4CA-AF84-4125-A8A4-E00D3AC59840}" srcOrd="1" destOrd="0" presId="urn:microsoft.com/office/officeart/2005/8/layout/vList2"/>
    <dgm:cxn modelId="{34A731AD-6B59-4684-BDF2-D36264132D2C}" type="presParOf" srcId="{C8E3D176-D116-43A6-8184-50E713C8DFC9}" destId="{777580FE-DA0E-46F0-A494-25469E387B8D}" srcOrd="2" destOrd="0" presId="urn:microsoft.com/office/officeart/2005/8/layout/vList2"/>
    <dgm:cxn modelId="{C4F9DE46-B056-48CE-8B66-5F90729EBC15}" type="presParOf" srcId="{C8E3D176-D116-43A6-8184-50E713C8DFC9}" destId="{822687C4-A30C-4101-BDDB-879669BF4B56}" srcOrd="3" destOrd="0" presId="urn:microsoft.com/office/officeart/2005/8/layout/vList2"/>
    <dgm:cxn modelId="{21F8BB57-3BA0-4885-9EEB-064A011179A5}" type="presParOf" srcId="{C8E3D176-D116-43A6-8184-50E713C8DFC9}" destId="{5228C7B5-8257-4DDE-81FB-7D2A22A71F55}" srcOrd="4" destOrd="0" presId="urn:microsoft.com/office/officeart/2005/8/layout/vList2"/>
    <dgm:cxn modelId="{3BA0556F-5C34-4254-A44F-3A63CA14F5A1}" type="presParOf" srcId="{C8E3D176-D116-43A6-8184-50E713C8DFC9}" destId="{3D6BA57B-349B-41A4-A9D9-D978B1167E4A}" srcOrd="5" destOrd="0" presId="urn:microsoft.com/office/officeart/2005/8/layout/vList2"/>
    <dgm:cxn modelId="{943F8BB4-6140-4110-AC7D-DDA4312D5581}" type="presParOf" srcId="{C8E3D176-D116-43A6-8184-50E713C8DFC9}" destId="{B28D9FF0-DDC8-4416-A6CF-2C35C133136F}" srcOrd="6" destOrd="0" presId="urn:microsoft.com/office/officeart/2005/8/layout/vList2"/>
    <dgm:cxn modelId="{1AF7B8E1-EC9C-4E1B-A15A-729C88A79D60}" type="presParOf" srcId="{C8E3D176-D116-43A6-8184-50E713C8DFC9}" destId="{A0EDEDA7-AB76-4C24-BDAA-A10A1B937151}" srcOrd="7" destOrd="0" presId="urn:microsoft.com/office/officeart/2005/8/layout/vList2"/>
    <dgm:cxn modelId="{359FD642-C943-423F-945B-8312BA14995B}" type="presParOf" srcId="{C8E3D176-D116-43A6-8184-50E713C8DFC9}" destId="{BC2BC8F1-0DC9-43B2-BA97-BB8E0BBE2C5B}" srcOrd="8" destOrd="0" presId="urn:microsoft.com/office/officeart/2005/8/layout/vList2"/>
    <dgm:cxn modelId="{CB1B539E-1A1D-49F5-96DA-162D7918AF5F}" type="presParOf" srcId="{C8E3D176-D116-43A6-8184-50E713C8DFC9}" destId="{E411F5F4-81B8-4998-BBA8-8F6ABA4E3EBA}" srcOrd="9" destOrd="0" presId="urn:microsoft.com/office/officeart/2005/8/layout/vList2"/>
    <dgm:cxn modelId="{71E06B98-5A44-404E-A0C5-890EEC9C1BE4}" type="presParOf" srcId="{C8E3D176-D116-43A6-8184-50E713C8DFC9}" destId="{06AA0563-E485-4ABA-A26B-90FDCC5BECB7}" srcOrd="10" destOrd="0" presId="urn:microsoft.com/office/officeart/2005/8/layout/vList2"/>
    <dgm:cxn modelId="{FAA5F986-2923-442B-9072-0DBCFFFF6DF3}" type="presParOf" srcId="{C8E3D176-D116-43A6-8184-50E713C8DFC9}" destId="{10430099-31A6-4F2F-9D85-3DDFBBED6720}" srcOrd="11" destOrd="0" presId="urn:microsoft.com/office/officeart/2005/8/layout/vList2"/>
    <dgm:cxn modelId="{22746216-B033-4196-9BAF-9008C738043F}" type="presParOf" srcId="{C8E3D176-D116-43A6-8184-50E713C8DFC9}" destId="{3B12FFF0-4855-462C-AB5F-2EE34C5FCACB}" srcOrd="12" destOrd="0" presId="urn:microsoft.com/office/officeart/2005/8/layout/vList2"/>
  </dgm:cxnLst>
  <dgm:bg>
    <a:blipFill dpi="0" rotWithShape="1">
      <a:blip xmlns:r="http://schemas.openxmlformats.org/officeDocument/2006/relationships" r:embed="rId1">
        <a:alphaModFix amt="69000"/>
      </a:blip>
      <a:srcRect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6B2C05-CF4C-491C-A821-A53E1563CA5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E3C49F0-8EFF-43C3-AAC9-3594D57F2230}">
      <dgm:prSet phldrT="[Text]" custT="1"/>
      <dgm:spPr/>
      <dgm:t>
        <a:bodyPr/>
        <a:lstStyle/>
        <a:p>
          <a:pPr algn="ctr"/>
          <a:r>
            <a:rPr lang="en-US" sz="3200" b="1" dirty="0">
              <a:ln>
                <a:noFill/>
              </a:ln>
            </a:rPr>
            <a:t>FRIENDS</a:t>
          </a:r>
        </a:p>
      </dgm:t>
    </dgm:pt>
    <dgm:pt modelId="{85890F02-540E-4C4C-8BE0-8090FCBC4B5D}" type="parTrans" cxnId="{2A96EC8B-2F30-4B83-973E-A60987956E46}">
      <dgm:prSet/>
      <dgm:spPr/>
      <dgm:t>
        <a:bodyPr/>
        <a:lstStyle/>
        <a:p>
          <a:endParaRPr lang="en-US"/>
        </a:p>
      </dgm:t>
    </dgm:pt>
    <dgm:pt modelId="{A4781210-CD34-4D6D-B5A6-89872054C2A6}" type="sibTrans" cxnId="{2A96EC8B-2F30-4B83-973E-A60987956E46}">
      <dgm:prSet/>
      <dgm:spPr/>
      <dgm:t>
        <a:bodyPr/>
        <a:lstStyle/>
        <a:p>
          <a:endParaRPr lang="en-US"/>
        </a:p>
      </dgm:t>
    </dgm:pt>
    <dgm:pt modelId="{EE610B69-11D0-4BB0-BCE8-17A8DDCBB68C}">
      <dgm:prSet phldrT="[Text]" custT="1"/>
      <dgm:spPr/>
      <dgm:t>
        <a:bodyPr/>
        <a:lstStyle/>
        <a:p>
          <a:pPr algn="ctr"/>
          <a:r>
            <a:rPr lang="en-US" sz="3200" b="1" dirty="0">
              <a:ln>
                <a:noFill/>
              </a:ln>
            </a:rPr>
            <a:t>CERTIFIED TRAINERS</a:t>
          </a:r>
        </a:p>
      </dgm:t>
    </dgm:pt>
    <dgm:pt modelId="{7C3A7785-21FD-4B81-B306-3374E873ADF8}" type="parTrans" cxnId="{0FAC6F75-D052-4B90-9A30-4EEB2F259A78}">
      <dgm:prSet/>
      <dgm:spPr/>
      <dgm:t>
        <a:bodyPr/>
        <a:lstStyle/>
        <a:p>
          <a:endParaRPr lang="en-US"/>
        </a:p>
      </dgm:t>
    </dgm:pt>
    <dgm:pt modelId="{C5F88D13-0B56-40BC-A81D-5ABED110BDDA}" type="sibTrans" cxnId="{0FAC6F75-D052-4B90-9A30-4EEB2F259A78}">
      <dgm:prSet/>
      <dgm:spPr/>
      <dgm:t>
        <a:bodyPr/>
        <a:lstStyle/>
        <a:p>
          <a:endParaRPr lang="en-US"/>
        </a:p>
      </dgm:t>
    </dgm:pt>
    <dgm:pt modelId="{A53ADE76-2912-43BF-854B-C3626D70F390}">
      <dgm:prSet phldrT="[Text]" custT="1"/>
      <dgm:spPr/>
      <dgm:t>
        <a:bodyPr/>
        <a:lstStyle/>
        <a:p>
          <a:pPr algn="ctr"/>
          <a:r>
            <a:rPr lang="en-US" sz="3200" b="1" dirty="0">
              <a:ln>
                <a:noFill/>
              </a:ln>
            </a:rPr>
            <a:t>SELF </a:t>
          </a:r>
        </a:p>
      </dgm:t>
    </dgm:pt>
    <dgm:pt modelId="{C59FD70D-B436-4F75-B4BB-4C3C32A41AA8}" type="sibTrans" cxnId="{BE4E0E92-2054-44F9-87C6-66197BE3F52D}">
      <dgm:prSet/>
      <dgm:spPr/>
      <dgm:t>
        <a:bodyPr/>
        <a:lstStyle/>
        <a:p>
          <a:endParaRPr lang="en-US"/>
        </a:p>
      </dgm:t>
    </dgm:pt>
    <dgm:pt modelId="{EE454CB3-B42B-4C1D-8DE3-3539EEB312A1}" type="parTrans" cxnId="{BE4E0E92-2054-44F9-87C6-66197BE3F52D}">
      <dgm:prSet/>
      <dgm:spPr/>
      <dgm:t>
        <a:bodyPr/>
        <a:lstStyle/>
        <a:p>
          <a:endParaRPr lang="en-US"/>
        </a:p>
      </dgm:t>
    </dgm:pt>
    <dgm:pt modelId="{A588ACCB-D6C1-4656-BD77-90CA8298ED56}" type="pres">
      <dgm:prSet presAssocID="{1C6B2C05-CF4C-491C-A821-A53E1563CA5A}" presName="linear" presStyleCnt="0">
        <dgm:presLayoutVars>
          <dgm:animLvl val="lvl"/>
          <dgm:resizeHandles val="exact"/>
        </dgm:presLayoutVars>
      </dgm:prSet>
      <dgm:spPr/>
    </dgm:pt>
    <dgm:pt modelId="{FC7FC85C-1F7A-430F-9CA5-26232285F06D}" type="pres">
      <dgm:prSet presAssocID="{A53ADE76-2912-43BF-854B-C3626D70F390}" presName="parentText" presStyleLbl="node1" presStyleIdx="0" presStyleCnt="3" custScaleX="25604" custLinFactY="1092" custLinFactNeighborX="-31992" custLinFactNeighborY="100000">
        <dgm:presLayoutVars>
          <dgm:chMax val="0"/>
          <dgm:bulletEnabled val="1"/>
        </dgm:presLayoutVars>
      </dgm:prSet>
      <dgm:spPr/>
    </dgm:pt>
    <dgm:pt modelId="{154ACEC7-827E-47E3-9518-1ED3F5706E51}" type="pres">
      <dgm:prSet presAssocID="{C59FD70D-B436-4F75-B4BB-4C3C32A41AA8}" presName="spacer" presStyleCnt="0"/>
      <dgm:spPr/>
    </dgm:pt>
    <dgm:pt modelId="{88B4AF38-654E-43B6-ADC2-22044BC7E345}" type="pres">
      <dgm:prSet presAssocID="{4E3C49F0-8EFF-43C3-AAC9-3594D57F2230}" presName="parentText" presStyleLbl="node1" presStyleIdx="1" presStyleCnt="3" custScaleX="25616" custLinFactY="-84429" custLinFactNeighborX="42" custLinFactNeighborY="-100000">
        <dgm:presLayoutVars>
          <dgm:chMax val="0"/>
          <dgm:bulletEnabled val="1"/>
        </dgm:presLayoutVars>
      </dgm:prSet>
      <dgm:spPr/>
    </dgm:pt>
    <dgm:pt modelId="{F4CEBE70-1493-4892-9718-DC67C1EAE1FB}" type="pres">
      <dgm:prSet presAssocID="{A4781210-CD34-4D6D-B5A6-89872054C2A6}" presName="spacer" presStyleCnt="0"/>
      <dgm:spPr/>
    </dgm:pt>
    <dgm:pt modelId="{3727062D-53AF-474E-A09A-FF37FE65A3A1}" type="pres">
      <dgm:prSet presAssocID="{EE610B69-11D0-4BB0-BCE8-17A8DDCBB68C}" presName="parentText" presStyleLbl="node1" presStyleIdx="2" presStyleCnt="3" custScaleX="25616" custLinFactY="-184429" custLinFactNeighborX="33341" custLinFactNeighborY="-200000">
        <dgm:presLayoutVars>
          <dgm:chMax val="0"/>
          <dgm:bulletEnabled val="1"/>
        </dgm:presLayoutVars>
      </dgm:prSet>
      <dgm:spPr/>
    </dgm:pt>
  </dgm:ptLst>
  <dgm:cxnLst>
    <dgm:cxn modelId="{E1070718-E384-4353-BF8E-8A95C507476A}" type="presOf" srcId="{EE610B69-11D0-4BB0-BCE8-17A8DDCBB68C}" destId="{3727062D-53AF-474E-A09A-FF37FE65A3A1}" srcOrd="0" destOrd="0" presId="urn:microsoft.com/office/officeart/2005/8/layout/vList2"/>
    <dgm:cxn modelId="{0FAC6F75-D052-4B90-9A30-4EEB2F259A78}" srcId="{1C6B2C05-CF4C-491C-A821-A53E1563CA5A}" destId="{EE610B69-11D0-4BB0-BCE8-17A8DDCBB68C}" srcOrd="2" destOrd="0" parTransId="{7C3A7785-21FD-4B81-B306-3374E873ADF8}" sibTransId="{C5F88D13-0B56-40BC-A81D-5ABED110BDDA}"/>
    <dgm:cxn modelId="{9DAAFE82-FF6D-4CA7-9A34-8C5CB7B36F0F}" type="presOf" srcId="{1C6B2C05-CF4C-491C-A821-A53E1563CA5A}" destId="{A588ACCB-D6C1-4656-BD77-90CA8298ED56}" srcOrd="0" destOrd="0" presId="urn:microsoft.com/office/officeart/2005/8/layout/vList2"/>
    <dgm:cxn modelId="{2A96EC8B-2F30-4B83-973E-A60987956E46}" srcId="{1C6B2C05-CF4C-491C-A821-A53E1563CA5A}" destId="{4E3C49F0-8EFF-43C3-AAC9-3594D57F2230}" srcOrd="1" destOrd="0" parTransId="{85890F02-540E-4C4C-8BE0-8090FCBC4B5D}" sibTransId="{A4781210-CD34-4D6D-B5A6-89872054C2A6}"/>
    <dgm:cxn modelId="{BE4E0E92-2054-44F9-87C6-66197BE3F52D}" srcId="{1C6B2C05-CF4C-491C-A821-A53E1563CA5A}" destId="{A53ADE76-2912-43BF-854B-C3626D70F390}" srcOrd="0" destOrd="0" parTransId="{EE454CB3-B42B-4C1D-8DE3-3539EEB312A1}" sibTransId="{C59FD70D-B436-4F75-B4BB-4C3C32A41AA8}"/>
    <dgm:cxn modelId="{68F075DC-185A-40B2-A2E7-2ACF94CB62B3}" type="presOf" srcId="{A53ADE76-2912-43BF-854B-C3626D70F390}" destId="{FC7FC85C-1F7A-430F-9CA5-26232285F06D}" srcOrd="0" destOrd="0" presId="urn:microsoft.com/office/officeart/2005/8/layout/vList2"/>
    <dgm:cxn modelId="{D4EF8BF0-2E34-4DFB-81C0-8F2DA4D1A26B}" type="presOf" srcId="{4E3C49F0-8EFF-43C3-AAC9-3594D57F2230}" destId="{88B4AF38-654E-43B6-ADC2-22044BC7E345}" srcOrd="0" destOrd="0" presId="urn:microsoft.com/office/officeart/2005/8/layout/vList2"/>
    <dgm:cxn modelId="{503795BB-F807-4117-B2DF-7E17645A815E}" type="presParOf" srcId="{A588ACCB-D6C1-4656-BD77-90CA8298ED56}" destId="{FC7FC85C-1F7A-430F-9CA5-26232285F06D}" srcOrd="0" destOrd="0" presId="urn:microsoft.com/office/officeart/2005/8/layout/vList2"/>
    <dgm:cxn modelId="{C1609286-116B-42B5-AD50-2BE36A3B31F8}" type="presParOf" srcId="{A588ACCB-D6C1-4656-BD77-90CA8298ED56}" destId="{154ACEC7-827E-47E3-9518-1ED3F5706E51}" srcOrd="1" destOrd="0" presId="urn:microsoft.com/office/officeart/2005/8/layout/vList2"/>
    <dgm:cxn modelId="{FD91D94A-A9DA-44C9-BC3D-C5523C813DE2}" type="presParOf" srcId="{A588ACCB-D6C1-4656-BD77-90CA8298ED56}" destId="{88B4AF38-654E-43B6-ADC2-22044BC7E345}" srcOrd="2" destOrd="0" presId="urn:microsoft.com/office/officeart/2005/8/layout/vList2"/>
    <dgm:cxn modelId="{AA9A9658-4FDD-47BA-8A72-403F2319EC4D}" type="presParOf" srcId="{A588ACCB-D6C1-4656-BD77-90CA8298ED56}" destId="{F4CEBE70-1493-4892-9718-DC67C1EAE1FB}" srcOrd="3" destOrd="0" presId="urn:microsoft.com/office/officeart/2005/8/layout/vList2"/>
    <dgm:cxn modelId="{ACBE4A6B-F139-49DF-84B1-91F0EF807A31}" type="presParOf" srcId="{A588ACCB-D6C1-4656-BD77-90CA8298ED56}" destId="{3727062D-53AF-474E-A09A-FF37FE65A3A1}" srcOrd="4" destOrd="0" presId="urn:microsoft.com/office/officeart/2005/8/layout/vList2"/>
  </dgm:cxnLst>
  <dgm:bg>
    <a:blipFill>
      <a:blip xmlns:r="http://schemas.openxmlformats.org/officeDocument/2006/relationships" r:embed="rId1"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6B2C05-CF4C-491C-A821-A53E1563CA5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588ACCB-D6C1-4656-BD77-90CA8298ED56}" type="pres">
      <dgm:prSet presAssocID="{1C6B2C05-CF4C-491C-A821-A53E1563CA5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DAAFE82-FF6D-4CA7-9A34-8C5CB7B36F0F}" type="presOf" srcId="{1C6B2C05-CF4C-491C-A821-A53E1563CA5A}" destId="{A588ACCB-D6C1-4656-BD77-90CA8298ED56}" srcOrd="0" destOrd="0" presId="urn:microsoft.com/office/officeart/2005/8/layout/vList2"/>
  </dgm:cxnLst>
  <dgm:bg>
    <a:blipFill>
      <a:blip xmlns:r="http://schemas.openxmlformats.org/officeDocument/2006/relationships" r:embed="rId1"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6B2C05-CF4C-491C-A821-A53E1563CA5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588ACCB-D6C1-4656-BD77-90CA8298ED56}" type="pres">
      <dgm:prSet presAssocID="{1C6B2C05-CF4C-491C-A821-A53E1563CA5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DAAFE82-FF6D-4CA7-9A34-8C5CB7B36F0F}" type="presOf" srcId="{1C6B2C05-CF4C-491C-A821-A53E1563CA5A}" destId="{A588ACCB-D6C1-4656-BD77-90CA8298ED56}" srcOrd="0" destOrd="0" presId="urn:microsoft.com/office/officeart/2005/8/layout/vList2"/>
  </dgm:cxnLst>
  <dgm:bg>
    <a:blipFill dpi="0" rotWithShape="1">
      <a:blip xmlns:r="http://schemas.openxmlformats.org/officeDocument/2006/relationships" r:embed="rId1"/>
      <a:srcRect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6B2C05-CF4C-491C-A821-A53E1563CA5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588ACCB-D6C1-4656-BD77-90CA8298ED56}" type="pres">
      <dgm:prSet presAssocID="{1C6B2C05-CF4C-491C-A821-A53E1563CA5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DAAFE82-FF6D-4CA7-9A34-8C5CB7B36F0F}" type="presOf" srcId="{1C6B2C05-CF4C-491C-A821-A53E1563CA5A}" destId="{A588ACCB-D6C1-4656-BD77-90CA8298ED56}" srcOrd="0" destOrd="0" presId="urn:microsoft.com/office/officeart/2005/8/layout/vList2"/>
  </dgm:cxnLst>
  <dgm:bg>
    <a:blipFill dpi="0" rotWithShape="1">
      <a:blip xmlns:r="http://schemas.openxmlformats.org/officeDocument/2006/relationships" r:embed="rId1"/>
      <a:srcRect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6B2C05-CF4C-491C-A821-A53E1563CA5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588ACCB-D6C1-4656-BD77-90CA8298ED56}" type="pres">
      <dgm:prSet presAssocID="{1C6B2C05-CF4C-491C-A821-A53E1563CA5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DAAFE82-FF6D-4CA7-9A34-8C5CB7B36F0F}" type="presOf" srcId="{1C6B2C05-CF4C-491C-A821-A53E1563CA5A}" destId="{A588ACCB-D6C1-4656-BD77-90CA8298ED56}" srcOrd="0" destOrd="0" presId="urn:microsoft.com/office/officeart/2005/8/layout/vList2"/>
  </dgm:cxnLst>
  <dgm:bg>
    <a:blipFill>
      <a:blip xmlns:r="http://schemas.openxmlformats.org/officeDocument/2006/relationships" r:embed="rId1"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6B2C05-CF4C-491C-A821-A53E1563CA5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588ACCB-D6C1-4656-BD77-90CA8298ED56}" type="pres">
      <dgm:prSet presAssocID="{1C6B2C05-CF4C-491C-A821-A53E1563CA5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DAAFE82-FF6D-4CA7-9A34-8C5CB7B36F0F}" type="presOf" srcId="{1C6B2C05-CF4C-491C-A821-A53E1563CA5A}" destId="{A588ACCB-D6C1-4656-BD77-90CA8298ED56}" srcOrd="0" destOrd="0" presId="urn:microsoft.com/office/officeart/2005/8/layout/vList2"/>
  </dgm:cxnLst>
  <dgm:bg>
    <a:blipFill>
      <a:blip xmlns:r="http://schemas.openxmlformats.org/officeDocument/2006/relationships" r:embed="rId1"/>
      <a:tile tx="57150" ty="0" sx="100000" sy="100000" flip="none" algn="tl"/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57CA2-41C4-4304-8901-06359FBE40A6}">
      <dsp:nvSpPr>
        <dsp:cNvPr id="0" name=""/>
        <dsp:cNvSpPr/>
      </dsp:nvSpPr>
      <dsp:spPr>
        <a:xfrm>
          <a:off x="0" y="253058"/>
          <a:ext cx="1040859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9448E-96E1-4CAA-A774-B82D221211A7}">
      <dsp:nvSpPr>
        <dsp:cNvPr id="0" name=""/>
        <dsp:cNvSpPr/>
      </dsp:nvSpPr>
      <dsp:spPr>
        <a:xfrm>
          <a:off x="520429" y="2138"/>
          <a:ext cx="7286015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94" tIns="0" rIns="2753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orbel" panose="020B0503020204020204"/>
              <a:ea typeface="+mn-ea"/>
              <a:cs typeface="+mn-cs"/>
            </a:rPr>
            <a:t>PYTHON</a:t>
          </a:r>
          <a:endParaRPr lang="en-IN" sz="1700" b="1" kern="1200" dirty="0">
            <a:latin typeface="Corbel" panose="020B0503020204020204"/>
            <a:ea typeface="+mn-ea"/>
            <a:cs typeface="+mn-cs"/>
          </a:endParaRPr>
        </a:p>
      </dsp:txBody>
      <dsp:txXfrm>
        <a:off x="544927" y="26636"/>
        <a:ext cx="7237019" cy="452844"/>
      </dsp:txXfrm>
    </dsp:sp>
    <dsp:sp modelId="{74FFB29F-5DDE-44E9-B732-442E8630C486}">
      <dsp:nvSpPr>
        <dsp:cNvPr id="0" name=""/>
        <dsp:cNvSpPr/>
      </dsp:nvSpPr>
      <dsp:spPr>
        <a:xfrm>
          <a:off x="0" y="1024178"/>
          <a:ext cx="1040859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E4459-7D32-40C0-ACDC-E7CA65FC0C80}">
      <dsp:nvSpPr>
        <dsp:cNvPr id="0" name=""/>
        <dsp:cNvSpPr/>
      </dsp:nvSpPr>
      <dsp:spPr>
        <a:xfrm>
          <a:off x="520429" y="773258"/>
          <a:ext cx="728601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94" tIns="0" rIns="2753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>
              <a:latin typeface="Corbel" panose="020B0503020204020204"/>
              <a:ea typeface="+mn-ea"/>
              <a:cs typeface="+mn-cs"/>
            </a:rPr>
            <a:t>DJANGO</a:t>
          </a:r>
        </a:p>
      </dsp:txBody>
      <dsp:txXfrm>
        <a:off x="544927" y="797756"/>
        <a:ext cx="7237019" cy="452844"/>
      </dsp:txXfrm>
    </dsp:sp>
    <dsp:sp modelId="{F7F6AF94-91D4-4593-B020-CAEB429CC897}">
      <dsp:nvSpPr>
        <dsp:cNvPr id="0" name=""/>
        <dsp:cNvSpPr/>
      </dsp:nvSpPr>
      <dsp:spPr>
        <a:xfrm>
          <a:off x="0" y="1795298"/>
          <a:ext cx="1040859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C8125-12F9-461F-9DFE-45F9AE143730}">
      <dsp:nvSpPr>
        <dsp:cNvPr id="0" name=""/>
        <dsp:cNvSpPr/>
      </dsp:nvSpPr>
      <dsp:spPr>
        <a:xfrm>
          <a:off x="520429" y="1544378"/>
          <a:ext cx="7286015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94" tIns="0" rIns="2753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orbel" panose="020B0503020204020204"/>
              <a:ea typeface="+mn-ea"/>
              <a:cs typeface="+mn-cs"/>
            </a:rPr>
            <a:t>MEDIAPIPE</a:t>
          </a:r>
          <a:endParaRPr lang="en-IN" sz="1700" b="1" kern="1200" dirty="0">
            <a:latin typeface="Corbel" panose="020B0503020204020204"/>
            <a:ea typeface="+mn-ea"/>
            <a:cs typeface="+mn-cs"/>
          </a:endParaRPr>
        </a:p>
      </dsp:txBody>
      <dsp:txXfrm>
        <a:off x="544927" y="1568876"/>
        <a:ext cx="7237019" cy="452844"/>
      </dsp:txXfrm>
    </dsp:sp>
    <dsp:sp modelId="{CE6F8FD0-239C-451E-B1D9-B7C55F7B1779}">
      <dsp:nvSpPr>
        <dsp:cNvPr id="0" name=""/>
        <dsp:cNvSpPr/>
      </dsp:nvSpPr>
      <dsp:spPr>
        <a:xfrm>
          <a:off x="0" y="2566418"/>
          <a:ext cx="1040859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7F06C-88E2-42C5-B1FD-FC4133471726}">
      <dsp:nvSpPr>
        <dsp:cNvPr id="0" name=""/>
        <dsp:cNvSpPr/>
      </dsp:nvSpPr>
      <dsp:spPr>
        <a:xfrm>
          <a:off x="520429" y="2315498"/>
          <a:ext cx="7286015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94" tIns="0" rIns="2753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>
              <a:latin typeface="Corbel" panose="020B0503020204020204"/>
              <a:ea typeface="+mn-ea"/>
              <a:cs typeface="+mn-cs"/>
            </a:rPr>
            <a:t>OPENCV</a:t>
          </a:r>
        </a:p>
      </dsp:txBody>
      <dsp:txXfrm>
        <a:off x="544927" y="2339996"/>
        <a:ext cx="7237019" cy="452844"/>
      </dsp:txXfrm>
    </dsp:sp>
    <dsp:sp modelId="{7B94D4E4-43BA-439E-8C57-3DAC5F3D438D}">
      <dsp:nvSpPr>
        <dsp:cNvPr id="0" name=""/>
        <dsp:cNvSpPr/>
      </dsp:nvSpPr>
      <dsp:spPr>
        <a:xfrm>
          <a:off x="0" y="3337538"/>
          <a:ext cx="1040859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959BB-8082-4B2C-B0E1-7941A1972DB4}">
      <dsp:nvSpPr>
        <dsp:cNvPr id="0" name=""/>
        <dsp:cNvSpPr/>
      </dsp:nvSpPr>
      <dsp:spPr>
        <a:xfrm>
          <a:off x="520429" y="3086618"/>
          <a:ext cx="7286015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94" tIns="0" rIns="2753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>
              <a:latin typeface="Corbel" panose="020B0503020204020204"/>
              <a:ea typeface="+mn-ea"/>
              <a:cs typeface="+mn-cs"/>
            </a:rPr>
            <a:t>SQLITE</a:t>
          </a:r>
        </a:p>
      </dsp:txBody>
      <dsp:txXfrm>
        <a:off x="544927" y="3111116"/>
        <a:ext cx="7237019" cy="452844"/>
      </dsp:txXfrm>
    </dsp:sp>
    <dsp:sp modelId="{966EC1A8-B3C7-44D8-BDCE-08BCAD955CAF}">
      <dsp:nvSpPr>
        <dsp:cNvPr id="0" name=""/>
        <dsp:cNvSpPr/>
      </dsp:nvSpPr>
      <dsp:spPr>
        <a:xfrm>
          <a:off x="0" y="4108658"/>
          <a:ext cx="1040859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3C2CF-BA1A-4C8B-A334-8CADAD04C5F9}">
      <dsp:nvSpPr>
        <dsp:cNvPr id="0" name=""/>
        <dsp:cNvSpPr/>
      </dsp:nvSpPr>
      <dsp:spPr>
        <a:xfrm>
          <a:off x="520429" y="3857738"/>
          <a:ext cx="7286015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94" tIns="0" rIns="2753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orbel" panose="020B0503020204020204"/>
              <a:ea typeface="+mn-ea"/>
              <a:cs typeface="+mn-cs"/>
            </a:rPr>
            <a:t>HTML</a:t>
          </a:r>
          <a:endParaRPr lang="en-IN" sz="1700" b="1" kern="1200" dirty="0">
            <a:latin typeface="Corbel" panose="020B0503020204020204"/>
            <a:ea typeface="+mn-ea"/>
            <a:cs typeface="+mn-cs"/>
          </a:endParaRPr>
        </a:p>
      </dsp:txBody>
      <dsp:txXfrm>
        <a:off x="544927" y="3882236"/>
        <a:ext cx="7237019" cy="452844"/>
      </dsp:txXfrm>
    </dsp:sp>
    <dsp:sp modelId="{AB2F0E93-5FDD-4C9D-8504-3685509B8C15}">
      <dsp:nvSpPr>
        <dsp:cNvPr id="0" name=""/>
        <dsp:cNvSpPr/>
      </dsp:nvSpPr>
      <dsp:spPr>
        <a:xfrm>
          <a:off x="0" y="4879778"/>
          <a:ext cx="1040859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58DD6-89CB-4EC2-AFAA-DE36946FE839}">
      <dsp:nvSpPr>
        <dsp:cNvPr id="0" name=""/>
        <dsp:cNvSpPr/>
      </dsp:nvSpPr>
      <dsp:spPr>
        <a:xfrm>
          <a:off x="520429" y="4628858"/>
          <a:ext cx="728601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394" tIns="0" rIns="2753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Corbel" panose="020B0503020204020204"/>
              <a:ea typeface="+mn-ea"/>
              <a:cs typeface="+mn-cs"/>
            </a:rPr>
            <a:t>CSS</a:t>
          </a:r>
          <a:endParaRPr lang="en-IN" sz="1700" b="1" kern="1200" dirty="0">
            <a:latin typeface="Corbel" panose="020B0503020204020204"/>
            <a:ea typeface="+mn-ea"/>
            <a:cs typeface="+mn-cs"/>
          </a:endParaRPr>
        </a:p>
      </dsp:txBody>
      <dsp:txXfrm>
        <a:off x="544927" y="4653356"/>
        <a:ext cx="7237019" cy="4528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A4952-1450-44C6-8671-89C61CCC0AAE}">
      <dsp:nvSpPr>
        <dsp:cNvPr id="0" name=""/>
        <dsp:cNvSpPr/>
      </dsp:nvSpPr>
      <dsp:spPr>
        <a:xfrm>
          <a:off x="9929253" y="3447415"/>
          <a:ext cx="91440" cy="6419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19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695B2-3FEF-4709-8FDA-EE16546449F0}">
      <dsp:nvSpPr>
        <dsp:cNvPr id="0" name=""/>
        <dsp:cNvSpPr/>
      </dsp:nvSpPr>
      <dsp:spPr>
        <a:xfrm>
          <a:off x="8626165" y="1403971"/>
          <a:ext cx="1348807" cy="641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7442"/>
              </a:lnTo>
              <a:lnTo>
                <a:pt x="1348807" y="437442"/>
              </a:lnTo>
              <a:lnTo>
                <a:pt x="1348807" y="6419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6E6DD-0BA7-4ABE-9543-CBDB0B44E3C5}">
      <dsp:nvSpPr>
        <dsp:cNvPr id="0" name=""/>
        <dsp:cNvSpPr/>
      </dsp:nvSpPr>
      <dsp:spPr>
        <a:xfrm>
          <a:off x="7231638" y="3447415"/>
          <a:ext cx="91440" cy="6419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19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0D4844-D6A3-48B2-BFE9-3EF8E02796AB}">
      <dsp:nvSpPr>
        <dsp:cNvPr id="0" name=""/>
        <dsp:cNvSpPr/>
      </dsp:nvSpPr>
      <dsp:spPr>
        <a:xfrm>
          <a:off x="7277358" y="1403971"/>
          <a:ext cx="1348807" cy="641909"/>
        </a:xfrm>
        <a:custGeom>
          <a:avLst/>
          <a:gdLst/>
          <a:ahLst/>
          <a:cxnLst/>
          <a:rect l="0" t="0" r="0" b="0"/>
          <a:pathLst>
            <a:path>
              <a:moveTo>
                <a:pt x="1348807" y="0"/>
              </a:moveTo>
              <a:lnTo>
                <a:pt x="1348807" y="437442"/>
              </a:lnTo>
              <a:lnTo>
                <a:pt x="0" y="437442"/>
              </a:lnTo>
              <a:lnTo>
                <a:pt x="0" y="6419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81732E-A173-4C2C-951E-365D10ACD30E}">
      <dsp:nvSpPr>
        <dsp:cNvPr id="0" name=""/>
        <dsp:cNvSpPr/>
      </dsp:nvSpPr>
      <dsp:spPr>
        <a:xfrm>
          <a:off x="4534022" y="3447415"/>
          <a:ext cx="91440" cy="6419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19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99F7B-478C-4C06-816F-544EC5B3B93A}">
      <dsp:nvSpPr>
        <dsp:cNvPr id="0" name=""/>
        <dsp:cNvSpPr/>
      </dsp:nvSpPr>
      <dsp:spPr>
        <a:xfrm>
          <a:off x="3230934" y="1403971"/>
          <a:ext cx="1348807" cy="641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7442"/>
              </a:lnTo>
              <a:lnTo>
                <a:pt x="1348807" y="437442"/>
              </a:lnTo>
              <a:lnTo>
                <a:pt x="1348807" y="6419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BE693-423C-4B04-90A7-E9BDFE6E1029}">
      <dsp:nvSpPr>
        <dsp:cNvPr id="0" name=""/>
        <dsp:cNvSpPr/>
      </dsp:nvSpPr>
      <dsp:spPr>
        <a:xfrm>
          <a:off x="1836406" y="3447415"/>
          <a:ext cx="91440" cy="6419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190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6783B-7788-4355-86BB-D137A65611ED}">
      <dsp:nvSpPr>
        <dsp:cNvPr id="0" name=""/>
        <dsp:cNvSpPr/>
      </dsp:nvSpPr>
      <dsp:spPr>
        <a:xfrm>
          <a:off x="1882126" y="1403971"/>
          <a:ext cx="1348807" cy="641909"/>
        </a:xfrm>
        <a:custGeom>
          <a:avLst/>
          <a:gdLst/>
          <a:ahLst/>
          <a:cxnLst/>
          <a:rect l="0" t="0" r="0" b="0"/>
          <a:pathLst>
            <a:path>
              <a:moveTo>
                <a:pt x="1348807" y="0"/>
              </a:moveTo>
              <a:lnTo>
                <a:pt x="1348807" y="437442"/>
              </a:lnTo>
              <a:lnTo>
                <a:pt x="0" y="437442"/>
              </a:lnTo>
              <a:lnTo>
                <a:pt x="0" y="6419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FF1FF-50C0-446C-ABD6-45344AE94994}">
      <dsp:nvSpPr>
        <dsp:cNvPr id="0" name=""/>
        <dsp:cNvSpPr/>
      </dsp:nvSpPr>
      <dsp:spPr>
        <a:xfrm>
          <a:off x="2127364" y="2437"/>
          <a:ext cx="2207140" cy="14015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0C0F8-3D13-4DB7-A0B0-478969B368F1}">
      <dsp:nvSpPr>
        <dsp:cNvPr id="0" name=""/>
        <dsp:cNvSpPr/>
      </dsp:nvSpPr>
      <dsp:spPr>
        <a:xfrm>
          <a:off x="2372601" y="235413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SOCIAL MEDIA</a:t>
          </a:r>
        </a:p>
      </dsp:txBody>
      <dsp:txXfrm>
        <a:off x="2413651" y="276463"/>
        <a:ext cx="2125040" cy="1319434"/>
      </dsp:txXfrm>
    </dsp:sp>
    <dsp:sp modelId="{6C33BA35-82EA-43E1-AFBF-F9B48DCA3B6F}">
      <dsp:nvSpPr>
        <dsp:cNvPr id="0" name=""/>
        <dsp:cNvSpPr/>
      </dsp:nvSpPr>
      <dsp:spPr>
        <a:xfrm>
          <a:off x="778556" y="2045881"/>
          <a:ext cx="2207140" cy="14015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BE4CE-7508-4F39-A4DF-825C1F23F799}">
      <dsp:nvSpPr>
        <dsp:cNvPr id="0" name=""/>
        <dsp:cNvSpPr/>
      </dsp:nvSpPr>
      <dsp:spPr>
        <a:xfrm>
          <a:off x="1023793" y="2278857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INSTAGRAM</a:t>
          </a:r>
        </a:p>
      </dsp:txBody>
      <dsp:txXfrm>
        <a:off x="1064843" y="2319907"/>
        <a:ext cx="2125040" cy="1319434"/>
      </dsp:txXfrm>
    </dsp:sp>
    <dsp:sp modelId="{F8446783-1DDE-4DCE-93D3-19303BEC2CF4}">
      <dsp:nvSpPr>
        <dsp:cNvPr id="0" name=""/>
        <dsp:cNvSpPr/>
      </dsp:nvSpPr>
      <dsp:spPr>
        <a:xfrm>
          <a:off x="778556" y="4089325"/>
          <a:ext cx="2207140" cy="14015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6F78A-054C-4254-905C-45513AA23FF1}">
      <dsp:nvSpPr>
        <dsp:cNvPr id="0" name=""/>
        <dsp:cNvSpPr/>
      </dsp:nvSpPr>
      <dsp:spPr>
        <a:xfrm>
          <a:off x="1023793" y="4322301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600" kern="1200" dirty="0"/>
            <a:t>1.386 billion active users </a:t>
          </a:r>
        </a:p>
      </dsp:txBody>
      <dsp:txXfrm>
        <a:off x="1064843" y="4363351"/>
        <a:ext cx="2125040" cy="1319434"/>
      </dsp:txXfrm>
    </dsp:sp>
    <dsp:sp modelId="{B41143C6-CC70-4D31-B26C-A7CCB9E65FDF}">
      <dsp:nvSpPr>
        <dsp:cNvPr id="0" name=""/>
        <dsp:cNvSpPr/>
      </dsp:nvSpPr>
      <dsp:spPr>
        <a:xfrm>
          <a:off x="3476172" y="2045881"/>
          <a:ext cx="2207140" cy="14015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2B9B6-A73D-4DD5-A551-F46603826F57}">
      <dsp:nvSpPr>
        <dsp:cNvPr id="0" name=""/>
        <dsp:cNvSpPr/>
      </dsp:nvSpPr>
      <dsp:spPr>
        <a:xfrm>
          <a:off x="3721409" y="2278857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FACEBOOK</a:t>
          </a:r>
        </a:p>
      </dsp:txBody>
      <dsp:txXfrm>
        <a:off x="3762459" y="2319907"/>
        <a:ext cx="2125040" cy="1319434"/>
      </dsp:txXfrm>
    </dsp:sp>
    <dsp:sp modelId="{EDD69825-4590-4D02-A3E9-5B66B1BED7A2}">
      <dsp:nvSpPr>
        <dsp:cNvPr id="0" name=""/>
        <dsp:cNvSpPr/>
      </dsp:nvSpPr>
      <dsp:spPr>
        <a:xfrm>
          <a:off x="3476172" y="4089325"/>
          <a:ext cx="2207140" cy="14015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55366-0C7A-4EDB-B122-AB6D918FA604}">
      <dsp:nvSpPr>
        <dsp:cNvPr id="0" name=""/>
        <dsp:cNvSpPr/>
      </dsp:nvSpPr>
      <dsp:spPr>
        <a:xfrm>
          <a:off x="3721409" y="4322301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600" kern="1200" dirty="0"/>
            <a:t>2.96 billion active users</a:t>
          </a:r>
        </a:p>
      </dsp:txBody>
      <dsp:txXfrm>
        <a:off x="3762459" y="4363351"/>
        <a:ext cx="2125040" cy="1319434"/>
      </dsp:txXfrm>
    </dsp:sp>
    <dsp:sp modelId="{89D381ED-6D66-436D-9C71-DEC9CD3ADF02}">
      <dsp:nvSpPr>
        <dsp:cNvPr id="0" name=""/>
        <dsp:cNvSpPr/>
      </dsp:nvSpPr>
      <dsp:spPr>
        <a:xfrm>
          <a:off x="7522595" y="2437"/>
          <a:ext cx="2207140" cy="14015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885FB-1D2C-4E31-BF69-1DA885C83D82}">
      <dsp:nvSpPr>
        <dsp:cNvPr id="0" name=""/>
        <dsp:cNvSpPr/>
      </dsp:nvSpPr>
      <dsp:spPr>
        <a:xfrm>
          <a:off x="7767833" y="235413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FITNESS APPS</a:t>
          </a:r>
        </a:p>
      </dsp:txBody>
      <dsp:txXfrm>
        <a:off x="7808883" y="276463"/>
        <a:ext cx="2125040" cy="1319434"/>
      </dsp:txXfrm>
    </dsp:sp>
    <dsp:sp modelId="{A6ED6E42-22A2-40E1-A46D-8D084A448261}">
      <dsp:nvSpPr>
        <dsp:cNvPr id="0" name=""/>
        <dsp:cNvSpPr/>
      </dsp:nvSpPr>
      <dsp:spPr>
        <a:xfrm>
          <a:off x="6173787" y="2045881"/>
          <a:ext cx="2207140" cy="14015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34CC9-A7FC-4D89-B971-97F6B6B712B7}">
      <dsp:nvSpPr>
        <dsp:cNvPr id="0" name=""/>
        <dsp:cNvSpPr/>
      </dsp:nvSpPr>
      <dsp:spPr>
        <a:xfrm>
          <a:off x="6419025" y="2278857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HEALTHIFYME</a:t>
          </a:r>
        </a:p>
      </dsp:txBody>
      <dsp:txXfrm>
        <a:off x="6460075" y="2319907"/>
        <a:ext cx="2125040" cy="1319434"/>
      </dsp:txXfrm>
    </dsp:sp>
    <dsp:sp modelId="{AF492D9B-BC47-4E3B-8F05-96CC3192430F}">
      <dsp:nvSpPr>
        <dsp:cNvPr id="0" name=""/>
        <dsp:cNvSpPr/>
      </dsp:nvSpPr>
      <dsp:spPr>
        <a:xfrm>
          <a:off x="6173787" y="4089325"/>
          <a:ext cx="2207140" cy="14015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0E239-1BBC-45F0-82B5-DC5033273E5B}">
      <dsp:nvSpPr>
        <dsp:cNvPr id="0" name=""/>
        <dsp:cNvSpPr/>
      </dsp:nvSpPr>
      <dsp:spPr>
        <a:xfrm>
          <a:off x="6419025" y="4322301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600" kern="1200" dirty="0"/>
            <a:t>4.4 million active users </a:t>
          </a:r>
        </a:p>
      </dsp:txBody>
      <dsp:txXfrm>
        <a:off x="6460075" y="4363351"/>
        <a:ext cx="2125040" cy="1319434"/>
      </dsp:txXfrm>
    </dsp:sp>
    <dsp:sp modelId="{E11EA01C-DD18-42D2-8DFC-5A9779112C02}">
      <dsp:nvSpPr>
        <dsp:cNvPr id="0" name=""/>
        <dsp:cNvSpPr/>
      </dsp:nvSpPr>
      <dsp:spPr>
        <a:xfrm>
          <a:off x="8871403" y="2045881"/>
          <a:ext cx="2207140" cy="14015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152DC-7B0A-47F4-85F4-C953F8C40B2E}">
      <dsp:nvSpPr>
        <dsp:cNvPr id="0" name=""/>
        <dsp:cNvSpPr/>
      </dsp:nvSpPr>
      <dsp:spPr>
        <a:xfrm>
          <a:off x="9116641" y="2278857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Nike Training Club</a:t>
          </a:r>
          <a:endParaRPr lang="en-US" sz="2600" b="1" kern="1200" dirty="0"/>
        </a:p>
      </dsp:txBody>
      <dsp:txXfrm>
        <a:off x="9157691" y="2319907"/>
        <a:ext cx="2125040" cy="1319434"/>
      </dsp:txXfrm>
    </dsp:sp>
    <dsp:sp modelId="{D1A84267-5F91-4F0B-939C-E2781C39836F}">
      <dsp:nvSpPr>
        <dsp:cNvPr id="0" name=""/>
        <dsp:cNvSpPr/>
      </dsp:nvSpPr>
      <dsp:spPr>
        <a:xfrm>
          <a:off x="8871403" y="4089325"/>
          <a:ext cx="2207140" cy="14015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CDB11-3641-4003-8DA8-2AAE051A7A54}">
      <dsp:nvSpPr>
        <dsp:cNvPr id="0" name=""/>
        <dsp:cNvSpPr/>
      </dsp:nvSpPr>
      <dsp:spPr>
        <a:xfrm>
          <a:off x="9116641" y="4322301"/>
          <a:ext cx="2207140" cy="14015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1.8 million active users </a:t>
          </a:r>
          <a:endParaRPr lang="en-US" sz="2600" b="1" kern="1200" dirty="0"/>
        </a:p>
      </dsp:txBody>
      <dsp:txXfrm>
        <a:off x="9157691" y="4363351"/>
        <a:ext cx="2125040" cy="1319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2C7F5-9BB8-43D1-8597-FB4CE57EFF06}">
      <dsp:nvSpPr>
        <dsp:cNvPr id="0" name=""/>
        <dsp:cNvSpPr/>
      </dsp:nvSpPr>
      <dsp:spPr>
        <a:xfrm>
          <a:off x="0" y="10273"/>
          <a:ext cx="12383820" cy="861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n w="6350">
                <a:noFill/>
              </a:ln>
              <a:solidFill>
                <a:srgbClr val="000B22"/>
              </a:solidFill>
            </a:rPr>
            <a:t>IMPLEMENTATION: A SOCIAL MEDIA FITNESS APP</a:t>
          </a:r>
        </a:p>
      </dsp:txBody>
      <dsp:txXfrm>
        <a:off x="42036" y="52309"/>
        <a:ext cx="12299748" cy="777048"/>
      </dsp:txXfrm>
    </dsp:sp>
    <dsp:sp modelId="{777580FE-DA0E-46F0-A494-25469E387B8D}">
      <dsp:nvSpPr>
        <dsp:cNvPr id="0" name=""/>
        <dsp:cNvSpPr/>
      </dsp:nvSpPr>
      <dsp:spPr>
        <a:xfrm>
          <a:off x="647673" y="1352416"/>
          <a:ext cx="4724427" cy="8611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kern="1200" dirty="0">
              <a:ln w="6350">
                <a:noFill/>
              </a:ln>
              <a:solidFill>
                <a:srgbClr val="000B22"/>
              </a:solidFill>
            </a:rPr>
            <a:t>Connect with peers </a:t>
          </a:r>
          <a:endParaRPr lang="en-US" sz="2800" b="0" kern="1200" dirty="0">
            <a:ln w="6350">
              <a:noFill/>
            </a:ln>
            <a:solidFill>
              <a:srgbClr val="000B22"/>
            </a:solidFill>
          </a:endParaRPr>
        </a:p>
      </dsp:txBody>
      <dsp:txXfrm>
        <a:off x="689709" y="1394452"/>
        <a:ext cx="4640355" cy="777048"/>
      </dsp:txXfrm>
    </dsp:sp>
    <dsp:sp modelId="{5228C7B5-8257-4DDE-81FB-7D2A22A71F55}">
      <dsp:nvSpPr>
        <dsp:cNvPr id="0" name=""/>
        <dsp:cNvSpPr/>
      </dsp:nvSpPr>
      <dsp:spPr>
        <a:xfrm>
          <a:off x="6182374" y="1345212"/>
          <a:ext cx="4727399" cy="861120"/>
        </a:xfrm>
        <a:prstGeom prst="roundRect">
          <a:avLst/>
        </a:prstGeom>
        <a:solidFill>
          <a:schemeClr val="accent4"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kern="1200" dirty="0">
              <a:ln w="6350">
                <a:noFill/>
              </a:ln>
              <a:solidFill>
                <a:srgbClr val="000B22"/>
              </a:solidFill>
            </a:rPr>
            <a:t>Track your progress</a:t>
          </a:r>
        </a:p>
      </dsp:txBody>
      <dsp:txXfrm>
        <a:off x="6224410" y="1387248"/>
        <a:ext cx="4643327" cy="777048"/>
      </dsp:txXfrm>
    </dsp:sp>
    <dsp:sp modelId="{B28D9FF0-DDC8-4416-A6CF-2C35C133136F}">
      <dsp:nvSpPr>
        <dsp:cNvPr id="0" name=""/>
        <dsp:cNvSpPr/>
      </dsp:nvSpPr>
      <dsp:spPr>
        <a:xfrm>
          <a:off x="673679" y="2870530"/>
          <a:ext cx="4727399" cy="85914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kern="1200" dirty="0">
              <a:ln w="6350">
                <a:noFill/>
              </a:ln>
              <a:solidFill>
                <a:srgbClr val="000B22"/>
              </a:solidFill>
            </a:rPr>
            <a:t>Compare your progress</a:t>
          </a:r>
        </a:p>
      </dsp:txBody>
      <dsp:txXfrm>
        <a:off x="715619" y="2912470"/>
        <a:ext cx="4643519" cy="775268"/>
      </dsp:txXfrm>
    </dsp:sp>
    <dsp:sp modelId="{BC2BC8F1-0DC9-43B2-BA97-BB8E0BBE2C5B}">
      <dsp:nvSpPr>
        <dsp:cNvPr id="0" name=""/>
        <dsp:cNvSpPr/>
      </dsp:nvSpPr>
      <dsp:spPr>
        <a:xfrm>
          <a:off x="1873052" y="5761389"/>
          <a:ext cx="8696661" cy="8611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kern="1200" dirty="0">
              <a:ln w="6350">
                <a:noFill/>
              </a:ln>
              <a:solidFill>
                <a:srgbClr val="000B22"/>
              </a:solidFill>
            </a:rPr>
            <a:t>Workout with self, buddies and certified trainers </a:t>
          </a:r>
        </a:p>
      </dsp:txBody>
      <dsp:txXfrm>
        <a:off x="1915088" y="5803425"/>
        <a:ext cx="8612589" cy="777048"/>
      </dsp:txXfrm>
    </dsp:sp>
    <dsp:sp modelId="{06AA0563-E485-4ABA-A26B-90FDCC5BECB7}">
      <dsp:nvSpPr>
        <dsp:cNvPr id="0" name=""/>
        <dsp:cNvSpPr/>
      </dsp:nvSpPr>
      <dsp:spPr>
        <a:xfrm>
          <a:off x="1888161" y="4315911"/>
          <a:ext cx="8695918" cy="861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kern="1200" dirty="0">
              <a:ln w="6350">
                <a:noFill/>
              </a:ln>
              <a:solidFill>
                <a:srgbClr val="000B22"/>
              </a:solidFill>
            </a:rPr>
            <a:t>AI model to keep track of exercise count</a:t>
          </a:r>
        </a:p>
      </dsp:txBody>
      <dsp:txXfrm>
        <a:off x="1930197" y="4357947"/>
        <a:ext cx="8611846" cy="777048"/>
      </dsp:txXfrm>
    </dsp:sp>
    <dsp:sp modelId="{3B12FFF0-4855-462C-AB5F-2EE34C5FCACB}">
      <dsp:nvSpPr>
        <dsp:cNvPr id="0" name=""/>
        <dsp:cNvSpPr/>
      </dsp:nvSpPr>
      <dsp:spPr>
        <a:xfrm>
          <a:off x="6201817" y="2830055"/>
          <a:ext cx="4727399" cy="8778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kern="1200" dirty="0">
              <a:ln w="6350">
                <a:noFill/>
              </a:ln>
              <a:solidFill>
                <a:srgbClr val="000B22"/>
              </a:solidFill>
            </a:rPr>
            <a:t>Access to nutritive diet plans </a:t>
          </a:r>
        </a:p>
      </dsp:txBody>
      <dsp:txXfrm>
        <a:off x="6244669" y="2872907"/>
        <a:ext cx="4641695" cy="7921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FC85C-1F7A-430F-9CA5-26232285F06D}">
      <dsp:nvSpPr>
        <dsp:cNvPr id="0" name=""/>
        <dsp:cNvSpPr/>
      </dsp:nvSpPr>
      <dsp:spPr>
        <a:xfrm>
          <a:off x="634203" y="1498627"/>
          <a:ext cx="3119121" cy="12928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n>
                <a:noFill/>
              </a:ln>
            </a:rPr>
            <a:t>SELF </a:t>
          </a:r>
        </a:p>
      </dsp:txBody>
      <dsp:txXfrm>
        <a:off x="697315" y="1561739"/>
        <a:ext cx="2992897" cy="1166626"/>
      </dsp:txXfrm>
    </dsp:sp>
    <dsp:sp modelId="{88B4AF38-654E-43B6-ADC2-22044BC7E345}">
      <dsp:nvSpPr>
        <dsp:cNvPr id="0" name=""/>
        <dsp:cNvSpPr/>
      </dsp:nvSpPr>
      <dsp:spPr>
        <a:xfrm>
          <a:off x="4535907" y="1498619"/>
          <a:ext cx="3120583" cy="129285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n>
                <a:noFill/>
              </a:ln>
            </a:rPr>
            <a:t>FRIENDS</a:t>
          </a:r>
        </a:p>
      </dsp:txBody>
      <dsp:txXfrm>
        <a:off x="4599019" y="1561731"/>
        <a:ext cx="2994359" cy="1166626"/>
      </dsp:txXfrm>
    </dsp:sp>
    <dsp:sp modelId="{3727062D-53AF-474E-A09A-FF37FE65A3A1}">
      <dsp:nvSpPr>
        <dsp:cNvPr id="0" name=""/>
        <dsp:cNvSpPr/>
      </dsp:nvSpPr>
      <dsp:spPr>
        <a:xfrm>
          <a:off x="8592446" y="1498619"/>
          <a:ext cx="3120583" cy="129285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n>
                <a:noFill/>
              </a:ln>
            </a:rPr>
            <a:t>CERTIFIED TRAINERS</a:t>
          </a:r>
        </a:p>
      </dsp:txBody>
      <dsp:txXfrm>
        <a:off x="8655558" y="1561731"/>
        <a:ext cx="2994359" cy="11666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E8BD-A7ED-20C9-4D42-41DCA2AF0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3B8FE-C39B-63B6-6859-0A658D434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A2AB9-7F69-AC0C-5EC3-DB4EADBF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95EDD-6555-6B34-BF87-B48B192C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9A0FB-8692-A59F-71BB-36FFC71D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6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CE23-0526-4993-1D4D-7CAA7703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53C82-A8F1-BB84-07A8-7B1E33985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06FE3-9734-7C28-F491-D9B9AD03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1922B-53FF-A96C-E7F4-29B8B91C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DA437-7475-E793-77B0-F6BC342B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4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CC27F-1AE0-09B0-4599-C19466F26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D3DE7-E43C-DCFC-D55E-874CD2BCD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E8DB3-3541-E417-5F45-73ABE168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EAC5-9B89-3998-3283-4206143B2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FEE6D-F2A3-5020-FA52-99A2B524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4EC5-706A-B20F-89DB-57FB6BC4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158D6-0485-C499-8DA3-00BB11ED2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C6105-CCDC-66CD-691B-9FE49C2C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43353-7F92-75E1-5CDC-733B50CE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CFD26-101B-E800-8520-FBD02590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8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952B-CCFF-691F-C6CE-2C6B8FED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476EC-6E9B-5E98-8A3A-DA11D5D37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7E842-3FFC-1EDD-CB7A-996C26660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A774B-778B-784A-1988-9BEA2485F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F1ECA-5B0C-094F-4152-B0D13ACE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6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4444-249D-FA51-30D1-149FF69C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C241-8F31-97D1-6558-D359E79FE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B3AF4-E60B-FF0C-6F74-EAFA1F034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DCE2F-522B-DCA0-01D4-A136A885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E1FFD-496C-1714-D913-C57C16BD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297E0-92C1-EE81-4A6E-1C2054A0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1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F656-965B-F3FE-4958-413250AFA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33576-2C35-4843-11B5-13BFFA99D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F9E7A-070A-631E-09E0-299E015AF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F61C2-16F9-EB06-4EB3-45C42FDD8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EB16D-4A82-A30A-04F7-489D4DAEA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EAE157-E732-9119-4757-2E18A27C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92AFE3-D7FB-A049-B9FB-3FB1DD75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DB033-735D-E6AD-D218-47BDB48E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5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6B29-EE17-A91E-5DE9-72CB0CAA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0E321-F921-AF48-288E-0D9C087E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7C151-C11E-5C82-AAB6-904986B90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4097-0800-4190-69E7-E96BDC1C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1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21EF6-F0C7-D00C-0928-E8D0B8F3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7B35A-582E-0C86-E9AD-2D9DD21B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0023A-F849-C6BC-2BC9-90EE4EEC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2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2D3B-EC8C-B82E-06EE-FA5477D0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2C12-E2A6-1ABA-09F5-EA9B6E197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96BB3-1142-1309-857C-B0D2FDE3E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3BCD8-EDF9-706B-4C1B-E5C98AA8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E7AAA-F7F1-1286-6240-17505BC7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1F770-96A7-8EBE-AAFA-D8D39765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8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8D81-83F6-6453-0DB8-A3323A75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6F851A-0BCA-8B0E-B40D-65E766A80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F8E8B-E652-EB86-D88E-D055C9917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0C76F-BA94-8927-B6BC-70C78FE9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04A8C-EAF0-5213-AFD1-C9D6818D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3B64C-1616-748C-865E-0FB7915D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5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3ABE5-4CEC-A4AE-0415-1BB7A87A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FC491-13EF-4BEB-D642-038828C15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C847-35C4-3CF1-1762-A8D46091B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F33FA-420E-55A3-0335-BFF6FDF2B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2E4F3-9407-2F01-769D-C26FA83B2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1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diagramColors" Target="../diagrams/colors2.xml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5.png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27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openxmlformats.org/officeDocument/2006/relationships/image" Target="../media/image34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3.jpe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36.jpe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.png"/><Relationship Id="rId9" Type="http://schemas.microsoft.com/office/2007/relationships/diagramDrawing" Target="../diagrams/drawing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7EA74CB-1E12-7622-1F20-11FCC1D6B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137029"/>
              </p:ext>
            </p:extLst>
          </p:nvPr>
        </p:nvGraphicFramePr>
        <p:xfrm>
          <a:off x="-4243" y="1"/>
          <a:ext cx="1238382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48" y="0"/>
            <a:ext cx="959119" cy="904884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18DFE9-CD9B-4AC8-5C27-B195650B8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482761"/>
              </p:ext>
            </p:extLst>
          </p:nvPr>
        </p:nvGraphicFramePr>
        <p:xfrm>
          <a:off x="133361" y="586037"/>
          <a:ext cx="12102338" cy="5726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6128747-8893-2E10-E946-21292A9165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1237290"/>
            <a:ext cx="1329043" cy="13290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2C82B0-7D7B-CF67-E3D2-EDA9F499F1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4544" y="1237290"/>
            <a:ext cx="1323989" cy="13290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D898E-E547-B6C9-EB57-B6AD0ADA65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358" y="1447898"/>
            <a:ext cx="1002224" cy="1002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21DB9E-47BF-89B9-2B05-6B7679FE30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08642" y="1325340"/>
            <a:ext cx="1124782" cy="11247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559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D84E53-F47F-E846-9C3D-E32183320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70300"/>
              </p:ext>
            </p:extLst>
          </p:nvPr>
        </p:nvGraphicFramePr>
        <p:xfrm>
          <a:off x="0" y="5215"/>
          <a:ext cx="12182165" cy="684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454" y="5215"/>
            <a:ext cx="959119" cy="904884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63224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569482" y="669956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WORKOUT WITH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4B2FD26-77FE-1A70-5B1A-864901C21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8" y="3376674"/>
            <a:ext cx="5497928" cy="3018102"/>
          </a:xfrm>
          <a:prstGeom prst="rect">
            <a:avLst/>
          </a:prstGeom>
          <a:ln w="82550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E78BD-5F4C-47E7-4354-B93E7D1E7DDA}"/>
              </a:ext>
            </a:extLst>
          </p:cNvPr>
          <p:cNvSpPr txBox="1"/>
          <p:nvPr/>
        </p:nvSpPr>
        <p:spPr>
          <a:xfrm>
            <a:off x="4893847" y="4624115"/>
            <a:ext cx="94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4D2A1-CB9F-B141-0CD9-943E53E31B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7"/>
          <a:stretch/>
        </p:blipFill>
        <p:spPr>
          <a:xfrm>
            <a:off x="6258129" y="3376674"/>
            <a:ext cx="5679800" cy="3056385"/>
          </a:xfrm>
          <a:prstGeom prst="rect">
            <a:avLst/>
          </a:prstGeom>
          <a:ln w="44450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094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D84E53-F47F-E846-9C3D-E32183320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866683"/>
              </p:ext>
            </p:extLst>
          </p:nvPr>
        </p:nvGraphicFramePr>
        <p:xfrm>
          <a:off x="0" y="5215"/>
          <a:ext cx="12182165" cy="684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454" y="5215"/>
            <a:ext cx="959119" cy="904884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63224"/>
            <a:ext cx="9754503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569482" y="669956"/>
            <a:ext cx="952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WORKOUT WITH SELF: CODE SNIPPET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4B2FD26-77FE-1A70-5B1A-864901C21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81" y="2470921"/>
            <a:ext cx="5757332" cy="3018102"/>
          </a:xfrm>
          <a:prstGeom prst="rect">
            <a:avLst/>
          </a:prstGeom>
          <a:ln w="82550"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46B499-96B1-EB17-F70C-6A2CB1599796}"/>
              </a:ext>
            </a:extLst>
          </p:cNvPr>
          <p:cNvSpPr txBox="1"/>
          <p:nvPr/>
        </p:nvSpPr>
        <p:spPr>
          <a:xfrm>
            <a:off x="10844478" y="3795306"/>
            <a:ext cx="94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718548-A5EA-E43B-57B8-5810917FA3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4" t="8085" r="6681" b="8511"/>
          <a:stretch/>
        </p:blipFill>
        <p:spPr>
          <a:xfrm>
            <a:off x="332263" y="2145465"/>
            <a:ext cx="5302266" cy="3814177"/>
          </a:xfrm>
          <a:prstGeom prst="rect">
            <a:avLst/>
          </a:prstGeom>
          <a:ln w="47625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6016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D84E53-F47F-E846-9C3D-E321833202C3}"/>
              </a:ext>
            </a:extLst>
          </p:cNvPr>
          <p:cNvGraphicFramePr/>
          <p:nvPr/>
        </p:nvGraphicFramePr>
        <p:xfrm>
          <a:off x="0" y="5215"/>
          <a:ext cx="12182165" cy="684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454" y="5215"/>
            <a:ext cx="959119" cy="904884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63224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569482" y="669956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AI COUNT REPS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A6E38C-DBAF-0E14-1BBB-74E39F5A64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0415" y="1749327"/>
            <a:ext cx="3365284" cy="455410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40953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D84E53-F47F-E846-9C3D-E321833202C3}"/>
              </a:ext>
            </a:extLst>
          </p:cNvPr>
          <p:cNvGraphicFramePr/>
          <p:nvPr/>
        </p:nvGraphicFramePr>
        <p:xfrm>
          <a:off x="0" y="5215"/>
          <a:ext cx="12182165" cy="684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454" y="5215"/>
            <a:ext cx="959119" cy="904884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63224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569482" y="669956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AI COUNT REPS / CODE SNIPPET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A3DC3-5770-21A2-B896-F3350F856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294" y="1782981"/>
            <a:ext cx="5228706" cy="439441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8EB92-985D-7CE8-2B28-108CEF58AB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467" y="1769265"/>
            <a:ext cx="3740964" cy="45179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2169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D84E53-F47F-E846-9C3D-E321833202C3}"/>
              </a:ext>
            </a:extLst>
          </p:cNvPr>
          <p:cNvGraphicFramePr/>
          <p:nvPr/>
        </p:nvGraphicFramePr>
        <p:xfrm>
          <a:off x="0" y="5215"/>
          <a:ext cx="12182165" cy="684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454" y="5215"/>
            <a:ext cx="959119" cy="904884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63224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569482" y="669956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CHOOSE YOUR TRAINER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6B499-96B1-EB17-F70C-6A2CB1599796}"/>
              </a:ext>
            </a:extLst>
          </p:cNvPr>
          <p:cNvSpPr txBox="1"/>
          <p:nvPr/>
        </p:nvSpPr>
        <p:spPr>
          <a:xfrm>
            <a:off x="10844478" y="3795306"/>
            <a:ext cx="94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42534-63ED-C580-D25F-24ACD19D18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r="4670" b="-158"/>
          <a:stretch/>
        </p:blipFill>
        <p:spPr>
          <a:xfrm>
            <a:off x="6444723" y="2357153"/>
            <a:ext cx="5699212" cy="3401621"/>
          </a:xfrm>
          <a:prstGeom prst="rect">
            <a:avLst/>
          </a:prstGeom>
          <a:ln w="41275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D202A-8583-3FFC-8A33-9463C85719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" b="14866"/>
          <a:stretch/>
        </p:blipFill>
        <p:spPr>
          <a:xfrm>
            <a:off x="87548" y="2286000"/>
            <a:ext cx="6245157" cy="3577682"/>
          </a:xfrm>
          <a:prstGeom prst="rect">
            <a:avLst/>
          </a:prstGeom>
          <a:ln w="41275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18647-30D1-EC1D-3D6E-6FDD64DB453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25" t="4231" r="3924" b="88238"/>
          <a:stretch/>
        </p:blipFill>
        <p:spPr>
          <a:xfrm>
            <a:off x="6492718" y="2355057"/>
            <a:ext cx="5531574" cy="3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83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D84E53-F47F-E846-9C3D-E321833202C3}"/>
              </a:ext>
            </a:extLst>
          </p:cNvPr>
          <p:cNvGraphicFramePr/>
          <p:nvPr/>
        </p:nvGraphicFramePr>
        <p:xfrm>
          <a:off x="0" y="5215"/>
          <a:ext cx="12182165" cy="684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454" y="5215"/>
            <a:ext cx="959119" cy="904884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63224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569482" y="669956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NUTRITION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6B499-96B1-EB17-F70C-6A2CB1599796}"/>
              </a:ext>
            </a:extLst>
          </p:cNvPr>
          <p:cNvSpPr txBox="1"/>
          <p:nvPr/>
        </p:nvSpPr>
        <p:spPr>
          <a:xfrm>
            <a:off x="10844478" y="3795306"/>
            <a:ext cx="94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E0D6A0-A2ED-6371-C397-680EBD945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184138"/>
            <a:ext cx="5870179" cy="334206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842179-ACB1-ED7C-6B2C-9DB220557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1" y="2157774"/>
            <a:ext cx="5452533" cy="3484269"/>
          </a:xfrm>
          <a:prstGeom prst="rect">
            <a:avLst/>
          </a:prstGeom>
          <a:ln w="50800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6575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5715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1B12631F-651F-9F24-D057-4055817A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861" y="14867"/>
            <a:ext cx="959119" cy="904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85E32-03EE-4A8A-D30C-E08989388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graphicFrame>
        <p:nvGraphicFramePr>
          <p:cNvPr id="13" name="Diagram 6">
            <a:extLst>
              <a:ext uri="{FF2B5EF4-FFF2-40B4-BE49-F238E27FC236}">
                <a16:creationId xmlns:a16="http://schemas.microsoft.com/office/drawing/2014/main" id="{CC7108E8-DD3A-99EC-4E8B-3D30810E8C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5301160"/>
              </p:ext>
            </p:extLst>
          </p:nvPr>
        </p:nvGraphicFramePr>
        <p:xfrm>
          <a:off x="496112" y="1314218"/>
          <a:ext cx="10408594" cy="5310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615D1940-D3FE-A317-9840-8BA0594E6B01}"/>
              </a:ext>
            </a:extLst>
          </p:cNvPr>
          <p:cNvSpPr txBox="1">
            <a:spLocks/>
          </p:cNvSpPr>
          <p:nvPr/>
        </p:nvSpPr>
        <p:spPr>
          <a:xfrm>
            <a:off x="4139532" y="346683"/>
            <a:ext cx="4391625" cy="84690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accent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TECH STACK </a:t>
            </a:r>
          </a:p>
        </p:txBody>
      </p:sp>
    </p:spTree>
    <p:extLst>
      <p:ext uri="{BB962C8B-B14F-4D97-AF65-F5344CB8AC3E}">
        <p14:creationId xmlns:p14="http://schemas.microsoft.com/office/powerpoint/2010/main" val="2092980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D84E53-F47F-E846-9C3D-E321833202C3}"/>
              </a:ext>
            </a:extLst>
          </p:cNvPr>
          <p:cNvGraphicFramePr/>
          <p:nvPr/>
        </p:nvGraphicFramePr>
        <p:xfrm>
          <a:off x="0" y="5215"/>
          <a:ext cx="12182165" cy="684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454" y="5215"/>
            <a:ext cx="959119" cy="904884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63223"/>
            <a:ext cx="11059810" cy="1682241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643467" y="681037"/>
            <a:ext cx="8106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INTRODUCING FITTER HEALTH</a:t>
            </a:r>
          </a:p>
          <a:p>
            <a:pPr algn="ctr"/>
            <a:r>
              <a:rPr lang="en-US" sz="40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 FOR INSTITUTIONS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ECCBA5-05A9-27B3-C61E-E760C1E04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87" y="2363279"/>
            <a:ext cx="10948813" cy="3813684"/>
          </a:xfrm>
          <a:noFill/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HR Engagement activities in companies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School physical education projects/assignments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Sports coach can delegate tasks/ give targets to trainees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07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D84E53-F47F-E846-9C3D-E321833202C3}"/>
              </a:ext>
            </a:extLst>
          </p:cNvPr>
          <p:cNvGraphicFramePr/>
          <p:nvPr/>
        </p:nvGraphicFramePr>
        <p:xfrm>
          <a:off x="0" y="5215"/>
          <a:ext cx="12182165" cy="684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454" y="5215"/>
            <a:ext cx="959119" cy="904884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63224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569482" y="669956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WAY FORWARD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2005B6-F6C4-29F8-1512-35114F134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Introducing workout streaks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Introducing leaderboard and badges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Video workout conference platform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Integrate AI chatbot for help/queries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AI suggest diet plans for more personalized experience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1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5715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05D4B-1483-FA53-B9D9-AFA9493A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cap="all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80279-E580-0C0E-5632-8E1E00DAC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2172965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 </a:t>
            </a:r>
            <a:r>
              <a:rPr lang="en-US" sz="1600" b="1" kern="1200" cap="all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Open Source Chandigarh </a:t>
            </a:r>
            <a:r>
              <a:rPr lang="en-US" sz="1600" kern="1200" cap="all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Initiative</a:t>
            </a:r>
          </a:p>
        </p:txBody>
      </p:sp>
      <p:pic>
        <p:nvPicPr>
          <p:cNvPr id="2050" name="Picture 2" descr="Open-Source-Chandigarh · GitHub">
            <a:extLst>
              <a:ext uri="{FF2B5EF4-FFF2-40B4-BE49-F238E27FC236}">
                <a16:creationId xmlns:a16="http://schemas.microsoft.com/office/drawing/2014/main" id="{0C3AF3F3-9D70-E90F-1B45-F170A6F7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5769" y="3075256"/>
            <a:ext cx="7744391" cy="216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6A9E9F7-78CA-4D34-9EF3-AB4329E9C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217" y="5215"/>
            <a:ext cx="959119" cy="90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98C7B-76E4-66F0-E919-3CEB91770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1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 descr="A wave in the ocean&#10;&#10;Description automatically generated with low confidence">
            <a:extLst>
              <a:ext uri="{FF2B5EF4-FFF2-40B4-BE49-F238E27FC236}">
                <a16:creationId xmlns:a16="http://schemas.microsoft.com/office/drawing/2014/main" id="{53E89DE3-3D0B-3E06-6967-582E04B40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877" b="4853"/>
          <a:stretch/>
        </p:blipFill>
        <p:spPr>
          <a:xfrm>
            <a:off x="107950" y="25612"/>
            <a:ext cx="12191980" cy="685799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1B12631F-651F-9F24-D057-4055817A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861" y="14867"/>
            <a:ext cx="959119" cy="904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C85E32-03EE-4A8A-D30C-E08989388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426A9-B946-8A36-8F77-EA5A2083E5AA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89DEA-083A-E3D3-3534-4177CD03BD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15600" r="65946" b="53232"/>
          <a:stretch/>
        </p:blipFill>
        <p:spPr>
          <a:xfrm>
            <a:off x="6666483" y="2502402"/>
            <a:ext cx="1891970" cy="2099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A1842-BE97-C300-8414-F670B5FBEE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675" t="18239" r="36261" b="45466"/>
          <a:stretch/>
        </p:blipFill>
        <p:spPr>
          <a:xfrm>
            <a:off x="9268553" y="3939043"/>
            <a:ext cx="1886785" cy="209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3DCA95-8AA2-57E1-78AA-4E3D887532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t="52579" r="54965" b="16813"/>
          <a:stretch/>
        </p:blipFill>
        <p:spPr>
          <a:xfrm>
            <a:off x="9201920" y="1119197"/>
            <a:ext cx="1857555" cy="2099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22154-6CC5-2096-25EB-8A9A1ED23F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6" t="15262" r="6504" b="54214"/>
          <a:stretch/>
        </p:blipFill>
        <p:spPr>
          <a:xfrm>
            <a:off x="4089550" y="4049878"/>
            <a:ext cx="1857555" cy="209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7BFA6-FA26-7E11-A784-28AACCD52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2" t="52495" r="15886" b="16897"/>
          <a:stretch/>
        </p:blipFill>
        <p:spPr>
          <a:xfrm>
            <a:off x="4090798" y="1072098"/>
            <a:ext cx="2184400" cy="2099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raphic 10" descr="Body builder with solid fill">
            <a:extLst>
              <a:ext uri="{FF2B5EF4-FFF2-40B4-BE49-F238E27FC236}">
                <a16:creationId xmlns:a16="http://schemas.microsoft.com/office/drawing/2014/main" id="{3F64959B-8D92-D217-D9E7-22711F7F6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5449" y="5509366"/>
            <a:ext cx="522316" cy="522316"/>
          </a:xfrm>
          <a:prstGeom prst="rect">
            <a:avLst/>
          </a:prstGeom>
        </p:spPr>
      </p:pic>
      <p:pic>
        <p:nvPicPr>
          <p:cNvPr id="12" name="Graphic 11" descr="House with solid fill">
            <a:extLst>
              <a:ext uri="{FF2B5EF4-FFF2-40B4-BE49-F238E27FC236}">
                <a16:creationId xmlns:a16="http://schemas.microsoft.com/office/drawing/2014/main" id="{8CB300CB-6EDC-9C8E-653A-99E291746B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8687" y="5509366"/>
            <a:ext cx="529141" cy="529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D395B-D89E-000C-2DFF-1933F07365CA}"/>
              </a:ext>
            </a:extLst>
          </p:cNvPr>
          <p:cNvSpPr txBox="1"/>
          <p:nvPr/>
        </p:nvSpPr>
        <p:spPr>
          <a:xfrm>
            <a:off x="107950" y="958850"/>
            <a:ext cx="3944220" cy="30469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IN" sz="4800" dirty="0">
              <a:solidFill>
                <a:srgbClr val="92D050"/>
              </a:solidFill>
              <a:latin typeface="Berlin Sans FB Demi" panose="020E0802020502020306" pitchFamily="34" charset="0"/>
            </a:endParaRPr>
          </a:p>
          <a:p>
            <a:r>
              <a:rPr lang="en-IN" sz="4800" b="1" dirty="0">
                <a:solidFill>
                  <a:srgbClr val="92D050"/>
                </a:solidFill>
                <a:effectLst>
                  <a:glow rad="101600">
                    <a:schemeClr val="accent6">
                      <a:lumMod val="40000"/>
                      <a:lumOff val="60000"/>
                      <a:alpha val="40000"/>
                    </a:schemeClr>
                  </a:glow>
                  <a:outerShdw blurRad="38100" dist="38100" dir="2700000" algn="tl">
                    <a:schemeClr val="accent6">
                      <a:lumMod val="75000"/>
                      <a:alpha val="43000"/>
                    </a:schemeClr>
                  </a:outerShdw>
                </a:effectLst>
                <a:latin typeface="Berlin Sans FB Demi" panose="020E0802020502020306" pitchFamily="34" charset="0"/>
              </a:rPr>
              <a:t>AT </a:t>
            </a:r>
          </a:p>
          <a:p>
            <a:r>
              <a:rPr lang="en-IN" sz="4800" b="1" dirty="0">
                <a:solidFill>
                  <a:srgbClr val="92D050"/>
                </a:solidFill>
                <a:effectLst>
                  <a:glow rad="101600">
                    <a:schemeClr val="accent6">
                      <a:lumMod val="40000"/>
                      <a:lumOff val="60000"/>
                      <a:alpha val="40000"/>
                    </a:schemeClr>
                  </a:glow>
                  <a:outerShdw blurRad="38100" dist="38100" dir="2700000" algn="tl">
                    <a:schemeClr val="accent6">
                      <a:lumMod val="75000"/>
                      <a:alpha val="43000"/>
                    </a:schemeClr>
                  </a:outerShdw>
                </a:effectLst>
                <a:latin typeface="Berlin Sans FB Demi" panose="020E0802020502020306" pitchFamily="34" charset="0"/>
              </a:rPr>
              <a:t>HOME</a:t>
            </a:r>
          </a:p>
          <a:p>
            <a:r>
              <a:rPr lang="en-IN" sz="4800" b="1" dirty="0">
                <a:solidFill>
                  <a:srgbClr val="92D050"/>
                </a:solidFill>
                <a:effectLst>
                  <a:glow rad="101600">
                    <a:schemeClr val="accent6">
                      <a:lumMod val="40000"/>
                      <a:lumOff val="60000"/>
                      <a:alpha val="40000"/>
                    </a:schemeClr>
                  </a:glow>
                  <a:outerShdw blurRad="38100" dist="38100" dir="2700000" algn="tl">
                    <a:schemeClr val="accent6">
                      <a:lumMod val="75000"/>
                      <a:alpha val="43000"/>
                    </a:schemeClr>
                  </a:outerShdw>
                </a:effectLst>
                <a:latin typeface="Berlin Sans FB Demi" panose="020E0802020502020306" pitchFamily="34" charset="0"/>
              </a:rPr>
              <a:t>WORKOUT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1E349-C2CC-AA9D-CE22-6719A06496EA}"/>
              </a:ext>
            </a:extLst>
          </p:cNvPr>
          <p:cNvSpPr txBox="1"/>
          <p:nvPr/>
        </p:nvSpPr>
        <p:spPr>
          <a:xfrm>
            <a:off x="812879" y="3672725"/>
            <a:ext cx="3118612" cy="954107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endParaRPr lang="en-IN" sz="2800" b="1" dirty="0">
              <a:solidFill>
                <a:srgbClr val="92D05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92D050"/>
                </a:solidFill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799623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48" y="5215"/>
            <a:ext cx="959119" cy="90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5C4D74-A3C3-9E95-FA97-AEE1E16429B1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0453D2-38FA-5084-7A3D-B087994B259E}"/>
              </a:ext>
            </a:extLst>
          </p:cNvPr>
          <p:cNvSpPr/>
          <p:nvPr/>
        </p:nvSpPr>
        <p:spPr>
          <a:xfrm>
            <a:off x="4020595" y="1979543"/>
            <a:ext cx="3689100" cy="207038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072F0-92E7-3882-636C-E2CA62D8BD6E}"/>
              </a:ext>
            </a:extLst>
          </p:cNvPr>
          <p:cNvSpPr txBox="1"/>
          <p:nvPr/>
        </p:nvSpPr>
        <p:spPr>
          <a:xfrm>
            <a:off x="4159000" y="2158588"/>
            <a:ext cx="3257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Impact" panose="020B0806030902050204" pitchFamily="34" charset="0"/>
              </a:rPr>
              <a:t>CHALLENGES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Impact" panose="020B0806030902050204" pitchFamily="34" charset="0"/>
              </a:rPr>
              <a:t>OF HOME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Impact" panose="020B0806030902050204" pitchFamily="34" charset="0"/>
              </a:rPr>
              <a:t> WORKOUT 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748F101D-525F-6A6E-53D3-25B6EA791C67}"/>
              </a:ext>
            </a:extLst>
          </p:cNvPr>
          <p:cNvSpPr/>
          <p:nvPr/>
        </p:nvSpPr>
        <p:spPr>
          <a:xfrm>
            <a:off x="8380456" y="958030"/>
            <a:ext cx="3360694" cy="1804107"/>
          </a:xfrm>
          <a:prstGeom prst="cloudCallout">
            <a:avLst/>
          </a:prstGeom>
          <a:solidFill>
            <a:srgbClr val="C00000"/>
          </a:solidFill>
          <a:ln w="28575"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DB885-152E-C23A-9F49-3DE7B8DE4BAD}"/>
              </a:ext>
            </a:extLst>
          </p:cNvPr>
          <p:cNvSpPr txBox="1"/>
          <p:nvPr/>
        </p:nvSpPr>
        <p:spPr>
          <a:xfrm>
            <a:off x="8935394" y="1582088"/>
            <a:ext cx="261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Insufficient Time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B712B527-8110-0946-30AB-D76E3F8D7C51}"/>
              </a:ext>
            </a:extLst>
          </p:cNvPr>
          <p:cNvSpPr/>
          <p:nvPr/>
        </p:nvSpPr>
        <p:spPr>
          <a:xfrm>
            <a:off x="8278036" y="3224832"/>
            <a:ext cx="3360694" cy="1804108"/>
          </a:xfrm>
          <a:prstGeom prst="cloudCallou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66573-40E4-3526-8705-D484A3DE515F}"/>
              </a:ext>
            </a:extLst>
          </p:cNvPr>
          <p:cNvSpPr txBox="1"/>
          <p:nvPr/>
        </p:nvSpPr>
        <p:spPr>
          <a:xfrm>
            <a:off x="8539316" y="3786999"/>
            <a:ext cx="29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Monotonous Routine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751C60DD-D27E-25AE-4A22-49DDFAB8439B}"/>
              </a:ext>
            </a:extLst>
          </p:cNvPr>
          <p:cNvSpPr/>
          <p:nvPr/>
        </p:nvSpPr>
        <p:spPr>
          <a:xfrm>
            <a:off x="3772063" y="4666605"/>
            <a:ext cx="4237425" cy="1485506"/>
          </a:xfrm>
          <a:prstGeom prst="cloudCallout">
            <a:avLst/>
          </a:prstGeom>
          <a:solidFill>
            <a:srgbClr val="00B0F0"/>
          </a:solidFill>
          <a:ln w="28575"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D82CDEE5-0690-40D4-0C25-CDF4488EB7E4}"/>
              </a:ext>
            </a:extLst>
          </p:cNvPr>
          <p:cNvSpPr/>
          <p:nvPr/>
        </p:nvSpPr>
        <p:spPr>
          <a:xfrm flipH="1">
            <a:off x="335594" y="3429000"/>
            <a:ext cx="3027232" cy="1714037"/>
          </a:xfrm>
          <a:prstGeom prst="cloudCallout">
            <a:avLst/>
          </a:prstGeom>
          <a:solidFill>
            <a:srgbClr val="FFC000"/>
          </a:solidFill>
          <a:ln w="28575"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52FF9A58-F83F-AD03-5236-58ADD442BC43}"/>
              </a:ext>
            </a:extLst>
          </p:cNvPr>
          <p:cNvSpPr/>
          <p:nvPr/>
        </p:nvSpPr>
        <p:spPr>
          <a:xfrm flipH="1">
            <a:off x="102967" y="996296"/>
            <a:ext cx="3268092" cy="1804107"/>
          </a:xfrm>
          <a:prstGeom prst="cloudCallout">
            <a:avLst/>
          </a:prstGeom>
          <a:solidFill>
            <a:srgbClr val="00B050"/>
          </a:solidFill>
          <a:ln w="28575">
            <a:solidFill>
              <a:srgbClr val="000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5EA2A-FEC2-65B7-E506-D362A4A2EBE0}"/>
              </a:ext>
            </a:extLst>
          </p:cNvPr>
          <p:cNvSpPr txBox="1"/>
          <p:nvPr/>
        </p:nvSpPr>
        <p:spPr>
          <a:xfrm>
            <a:off x="880554" y="1482850"/>
            <a:ext cx="2781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Lack of self motivation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28E062-6283-6764-BF0D-E3D8BCCCD704}"/>
              </a:ext>
            </a:extLst>
          </p:cNvPr>
          <p:cNvSpPr txBox="1"/>
          <p:nvPr/>
        </p:nvSpPr>
        <p:spPr>
          <a:xfrm>
            <a:off x="851051" y="3835608"/>
            <a:ext cx="261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Inefficiency of personal goals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1E1F67-09DE-06BE-EEEE-69A3D083DAC9}"/>
              </a:ext>
            </a:extLst>
          </p:cNvPr>
          <p:cNvSpPr txBox="1"/>
          <p:nvPr/>
        </p:nvSpPr>
        <p:spPr>
          <a:xfrm>
            <a:off x="4789158" y="5138643"/>
            <a:ext cx="324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Lack of knowledge</a:t>
            </a:r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FD3D76B5-7CEB-25DA-DD18-D6AD25CA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-309982"/>
            <a:ext cx="10905066" cy="18336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36929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7EA74CB-1E12-7622-1F20-11FCC1D6B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620341"/>
              </p:ext>
            </p:extLst>
          </p:nvPr>
        </p:nvGraphicFramePr>
        <p:xfrm>
          <a:off x="-4243" y="1"/>
          <a:ext cx="1238382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48" y="0"/>
            <a:ext cx="959119" cy="9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7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5715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48" y="5215"/>
            <a:ext cx="959119" cy="90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98508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488723" y="681037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INTRODUCING   FITTER HEALTH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81672-89CE-F25A-D68B-E8E7DFB81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04" y="2219421"/>
            <a:ext cx="5048655" cy="3265863"/>
          </a:xfrm>
          <a:prstGeom prst="rect">
            <a:avLst/>
          </a:prstGeom>
          <a:ln w="28575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7D5262-266E-EBDF-44BB-65958B6048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2"/>
          <a:stretch/>
        </p:blipFill>
        <p:spPr>
          <a:xfrm>
            <a:off x="5904777" y="2219421"/>
            <a:ext cx="6143526" cy="337819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02334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5715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48" y="5215"/>
            <a:ext cx="959119" cy="90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98508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488723" y="655806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USER AUTHENTICATION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27E27-E297-1408-59FB-A5CFEC75F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421" y="2291141"/>
            <a:ext cx="5601222" cy="2927513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FB2583-5DCB-C942-8370-D3D767A65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71" y="2291143"/>
            <a:ext cx="5601218" cy="2927512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78670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5715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48" y="5215"/>
            <a:ext cx="959119" cy="90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98508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488723" y="655806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POST FEED</a:t>
            </a:r>
          </a:p>
        </p:txBody>
      </p:sp>
      <p:pic>
        <p:nvPicPr>
          <p:cNvPr id="11" name="fitter health">
            <a:hlinkClick r:id="" action="ppaction://media"/>
            <a:extLst>
              <a:ext uri="{FF2B5EF4-FFF2-40B4-BE49-F238E27FC236}">
                <a16:creationId xmlns:a16="http://schemas.microsoft.com/office/drawing/2014/main" id="{98DA6991-E7BA-6A39-1036-166F762EE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467" y="1782981"/>
            <a:ext cx="4734973" cy="47349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2"/>
            </a:solidFill>
            <a:miter lim="800000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18321C-51D0-748A-9087-F8CDFDB66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76" y="2113463"/>
            <a:ext cx="4101499" cy="39925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2301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5715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48" y="5215"/>
            <a:ext cx="959119" cy="90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98508"/>
            <a:ext cx="100171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488723" y="655806"/>
            <a:ext cx="968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USER AUTHENTICATION: CODE SNIPPET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A04AC-76B7-F93F-5A64-BB79EE56D0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3" t="8224" r="7948" b="7193"/>
          <a:stretch/>
        </p:blipFill>
        <p:spPr>
          <a:xfrm>
            <a:off x="281356" y="1944130"/>
            <a:ext cx="5364562" cy="383860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E7365-739A-4725-8A44-E9E929EFF3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9" t="8510" r="6512" b="7269"/>
          <a:stretch/>
        </p:blipFill>
        <p:spPr>
          <a:xfrm>
            <a:off x="6008029" y="1825487"/>
            <a:ext cx="5774354" cy="4075889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72082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5715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6FD21-AE54-58CA-58E8-D483503A714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8687B07F-55ED-66A8-B574-1D9B113E3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048" y="5215"/>
            <a:ext cx="959119" cy="90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A8DFB-FF8B-FE84-06B1-2CE1640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3" y="-3776"/>
            <a:ext cx="1743075" cy="371475"/>
          </a:xfrm>
          <a:prstGeom prst="rect">
            <a:avLst/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7E0F458-6D3E-282A-E0F2-9EC467042B8B}"/>
              </a:ext>
            </a:extLst>
          </p:cNvPr>
          <p:cNvSpPr/>
          <p:nvPr/>
        </p:nvSpPr>
        <p:spPr>
          <a:xfrm>
            <a:off x="488723" y="498508"/>
            <a:ext cx="8810249" cy="848032"/>
          </a:xfrm>
          <a:prstGeom prst="homePlate">
            <a:avLst/>
          </a:prstGeom>
          <a:solidFill>
            <a:schemeClr val="accent2"/>
          </a:solidFill>
          <a:ln w="349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56BD5-352F-ADBB-AB7C-A4AEF798FC5E}"/>
              </a:ext>
            </a:extLst>
          </p:cNvPr>
          <p:cNvSpPr txBox="1"/>
          <p:nvPr/>
        </p:nvSpPr>
        <p:spPr>
          <a:xfrm>
            <a:off x="488723" y="655806"/>
            <a:ext cx="810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CREATE YOUR PROFILE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7638A-1E59-7B69-EFC7-2D2EE35BD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73" y="2468600"/>
            <a:ext cx="5799243" cy="3296355"/>
          </a:xfrm>
          <a:prstGeom prst="rect">
            <a:avLst/>
          </a:prstGeom>
          <a:ln w="41275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D5931-DAE9-4F95-8AD8-504B83376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" y="2597285"/>
            <a:ext cx="5702206" cy="3167670"/>
          </a:xfrm>
          <a:prstGeom prst="rect">
            <a:avLst/>
          </a:prstGeom>
          <a:ln w="47625"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4395B-F0B8-BDA5-723E-BC874CEA7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93" t="5745" r="3045" b="87345"/>
          <a:stretch/>
        </p:blipFill>
        <p:spPr>
          <a:xfrm>
            <a:off x="345275" y="2362641"/>
            <a:ext cx="5799244" cy="234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1718F-B271-BC59-E985-3741C20735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93" t="5745" r="3045" b="87345"/>
          <a:stretch/>
        </p:blipFill>
        <p:spPr>
          <a:xfrm>
            <a:off x="6310788" y="2268863"/>
            <a:ext cx="5869011" cy="250601"/>
          </a:xfrm>
          <a:prstGeom prst="rect">
            <a:avLst/>
          </a:prstGeom>
          <a:ln w="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8511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203</Words>
  <Application>Microsoft Office PowerPoint</Application>
  <PresentationFormat>Widescreen</PresentationFormat>
  <Paragraphs>72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Berlin Sans FB Demi</vt:lpstr>
      <vt:lpstr>Calibri</vt:lpstr>
      <vt:lpstr>Calibri Light</vt:lpstr>
      <vt:lpstr>Corbel</vt:lpstr>
      <vt:lpstr>Impact</vt:lpstr>
      <vt:lpstr>Wingdings</vt:lpstr>
      <vt:lpstr>Office Theme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अभिव्यक्ति</dc:title>
  <dc:creator>Dr. Monit Kapoor</dc:creator>
  <cp:lastModifiedBy>Jaskirat Singh</cp:lastModifiedBy>
  <cp:revision>24</cp:revision>
  <dcterms:created xsi:type="dcterms:W3CDTF">2022-12-17T05:55:20Z</dcterms:created>
  <dcterms:modified xsi:type="dcterms:W3CDTF">2024-03-21T05:17:23Z</dcterms:modified>
</cp:coreProperties>
</file>